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8.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2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6" r:id="rId18"/>
    <p:sldId id="277" r:id="rId19"/>
    <p:sldId id="337" r:id="rId20"/>
    <p:sldId id="338" r:id="rId21"/>
    <p:sldId id="339"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40"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41"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152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_rels/data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 Id="rId4" Type="http://schemas.openxmlformats.org/officeDocument/2006/relationships/image" Target="../media/image85.png"/></Relationships>
</file>

<file path=ppt/diagrams/_rels/data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diagrams/_rels/data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 Id="rId4" Type="http://schemas.openxmlformats.org/officeDocument/2006/relationships/image" Target="../media/image133.png"/></Relationships>
</file>

<file path=ppt/diagrams/_rels/data2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diagrams/_rels/data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diagrams/_rels/data3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image" Target="../media/image166.png"/></Relationships>
</file>

<file path=ppt/diagrams/_rels/data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9.png"/></Relationships>
</file>

<file path=ppt/diagrams/_rels/data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image" Target="../media/image205.png"/><Relationship Id="rId4" Type="http://schemas.openxmlformats.org/officeDocument/2006/relationships/image" Target="../media/image208.png"/></Relationships>
</file>

<file path=ppt/diagrams/_rels/data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iagrams/_rels/data6.xml.rels><?xml version="1.0" encoding="UTF-8" standalone="yes"?>
<Relationships xmlns="http://schemas.openxmlformats.org/package/2006/relationships"><Relationship Id="rId1" Type="http://schemas.openxmlformats.org/officeDocument/2006/relationships/image" Target="../media/image56.png"/></Relationships>
</file>

<file path=ppt/diagrams/_rels/data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 Id="rId4" Type="http://schemas.openxmlformats.org/officeDocument/2006/relationships/image" Target="../media/image8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 Id="rId4" Type="http://schemas.openxmlformats.org/officeDocument/2006/relationships/image" Target="../media/image133.png"/></Relationships>
</file>

<file path=ppt/diagrams/_rels/drawing2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diagrams/_rels/drawing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diagrams/_rels/drawing3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image" Target="../media/image166.png"/></Relationships>
</file>

<file path=ppt/diagrams/_rels/drawing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image" Target="../media/image169.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image" Target="../media/image205.png"/><Relationship Id="rId4" Type="http://schemas.openxmlformats.org/officeDocument/2006/relationships/image" Target="../media/image208.png"/></Relationships>
</file>

<file path=ppt/diagrams/_rels/drawing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84A845-0181-4C64-8ABB-63160E7EC43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CBB29DB-3909-4E51-B16E-E390622DE5B0}" type="pres">
      <dgm:prSet presAssocID="{C084A845-0181-4C64-8ABB-63160E7EC430}" presName="linear" presStyleCnt="0">
        <dgm:presLayoutVars>
          <dgm:dir/>
          <dgm:animLvl val="lvl"/>
          <dgm:resizeHandles val="exact"/>
        </dgm:presLayoutVars>
      </dgm:prSet>
      <dgm:spPr/>
      <dgm:t>
        <a:bodyPr/>
        <a:lstStyle/>
        <a:p>
          <a:endParaRPr lang="en-US"/>
        </a:p>
      </dgm:t>
    </dgm:pt>
  </dgm:ptLst>
  <dgm:cxnLst>
    <dgm:cxn modelId="{05E6AADA-92B9-4769-8661-AFA598B11111}" type="presOf" srcId="{C084A845-0181-4C64-8ABB-63160E7EC430}" destId="{ACBB29DB-3909-4E51-B16E-E390622DE5B0}"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847F2EF-A0B1-46F5-B9F2-8D93F84D6B16}"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en-US"/>
        </a:p>
      </dgm:t>
    </dgm:pt>
    <dgm:pt modelId="{F8CC5F01-C399-43FC-B631-9CA2669B4296}">
      <dgm:prSet phldrT="[Text]"/>
      <dgm:spPr/>
      <dgm:t>
        <a:bodyPr/>
        <a:lstStyle/>
        <a:p>
          <a:r>
            <a:rPr lang="en-US" dirty="0" smtClean="0"/>
            <a:t>Bank account</a:t>
          </a:r>
          <a:endParaRPr lang="en-US" dirty="0"/>
        </a:p>
      </dgm:t>
    </dgm:pt>
    <dgm:pt modelId="{C5B141A6-D4FD-4CF9-A73F-12C0DFCFB31D}" type="parTrans" cxnId="{5D7A2289-0004-46F1-88D7-20A77492B86E}">
      <dgm:prSet/>
      <dgm:spPr/>
      <dgm:t>
        <a:bodyPr/>
        <a:lstStyle/>
        <a:p>
          <a:endParaRPr lang="en-US"/>
        </a:p>
      </dgm:t>
    </dgm:pt>
    <dgm:pt modelId="{EB765E1B-3C29-4B81-9EA3-5A4D98495694}" type="sibTrans" cxnId="{5D7A2289-0004-46F1-88D7-20A77492B86E}">
      <dgm:prSet/>
      <dgm:spPr/>
      <dgm:t>
        <a:bodyPr/>
        <a:lstStyle/>
        <a:p>
          <a:endParaRPr lang="en-US"/>
        </a:p>
      </dgm:t>
    </dgm:pt>
    <dgm:pt modelId="{C7825742-9D9E-4768-A52B-FFC36A8CA785}">
      <dgm:prSet/>
      <dgm:spPr/>
      <dgm:t>
        <a:bodyPr/>
        <a:lstStyle/>
        <a:p>
          <a:r>
            <a:rPr lang="en-US" dirty="0" smtClean="0"/>
            <a:t>Current Account</a:t>
          </a:r>
          <a:endParaRPr lang="en-US" dirty="0"/>
        </a:p>
      </dgm:t>
    </dgm:pt>
    <dgm:pt modelId="{3313A88B-2E36-4406-A3EE-3FE568701BB0}" type="parTrans" cxnId="{D72B9DF6-4B51-4AE6-93E4-98C360D892CF}">
      <dgm:prSet/>
      <dgm:spPr/>
      <dgm:t>
        <a:bodyPr/>
        <a:lstStyle/>
        <a:p>
          <a:endParaRPr lang="en-US"/>
        </a:p>
      </dgm:t>
    </dgm:pt>
    <dgm:pt modelId="{2CA17D3C-202A-4E3C-99BB-AC8A7F8B80FB}" type="sibTrans" cxnId="{D72B9DF6-4B51-4AE6-93E4-98C360D892CF}">
      <dgm:prSet/>
      <dgm:spPr/>
      <dgm:t>
        <a:bodyPr/>
        <a:lstStyle/>
        <a:p>
          <a:endParaRPr lang="en-US"/>
        </a:p>
      </dgm:t>
    </dgm:pt>
    <dgm:pt modelId="{0EEF73EF-B25D-4519-B811-3B08BF7EA28F}">
      <dgm:prSet/>
      <dgm:spPr/>
      <dgm:t>
        <a:bodyPr/>
        <a:lstStyle/>
        <a:p>
          <a:r>
            <a:rPr lang="en-US" dirty="0" smtClean="0"/>
            <a:t>Savings Account</a:t>
          </a:r>
          <a:endParaRPr lang="en-US" dirty="0"/>
        </a:p>
      </dgm:t>
    </dgm:pt>
    <dgm:pt modelId="{CAD6F772-B4D2-4B2B-9B57-BA0ADBA8AD6C}" type="parTrans" cxnId="{44E86CCF-0ADE-410D-B526-2166EA553A86}">
      <dgm:prSet/>
      <dgm:spPr/>
      <dgm:t>
        <a:bodyPr/>
        <a:lstStyle/>
        <a:p>
          <a:endParaRPr lang="en-US"/>
        </a:p>
      </dgm:t>
    </dgm:pt>
    <dgm:pt modelId="{F0C34C15-1F9E-4518-9404-EE9487A58EA0}" type="sibTrans" cxnId="{44E86CCF-0ADE-410D-B526-2166EA553A86}">
      <dgm:prSet/>
      <dgm:spPr/>
      <dgm:t>
        <a:bodyPr/>
        <a:lstStyle/>
        <a:p>
          <a:endParaRPr lang="en-US"/>
        </a:p>
      </dgm:t>
    </dgm:pt>
    <dgm:pt modelId="{18683D1E-B84F-4AC7-A166-4D30B80B5232}">
      <dgm:prSet/>
      <dgm:spPr/>
      <dgm:t>
        <a:bodyPr/>
        <a:lstStyle/>
        <a:p>
          <a:r>
            <a:rPr lang="en-US" smtClean="0"/>
            <a:t>Bank Money</a:t>
          </a:r>
          <a:endParaRPr lang="en-US"/>
        </a:p>
      </dgm:t>
    </dgm:pt>
    <dgm:pt modelId="{196E2CAA-9FB8-45B3-864E-322BE36E7FEC}" type="parTrans" cxnId="{F1595831-C811-4ADC-846D-FE25AB7EF083}">
      <dgm:prSet/>
      <dgm:spPr/>
      <dgm:t>
        <a:bodyPr/>
        <a:lstStyle/>
        <a:p>
          <a:endParaRPr lang="en-US"/>
        </a:p>
      </dgm:t>
    </dgm:pt>
    <dgm:pt modelId="{486EBF4E-B713-47FC-B56E-893E9581D256}" type="sibTrans" cxnId="{F1595831-C811-4ADC-846D-FE25AB7EF083}">
      <dgm:prSet/>
      <dgm:spPr/>
      <dgm:t>
        <a:bodyPr/>
        <a:lstStyle/>
        <a:p>
          <a:endParaRPr lang="en-US"/>
        </a:p>
      </dgm:t>
    </dgm:pt>
    <dgm:pt modelId="{CB06EDA7-9753-4390-BD6E-053C4F0A36FE}">
      <dgm:prSet/>
      <dgm:spPr/>
      <dgm:t>
        <a:bodyPr/>
        <a:lstStyle/>
        <a:p>
          <a:r>
            <a:rPr lang="en-US" strike="sngStrike" dirty="0" smtClean="0">
              <a:solidFill>
                <a:srgbClr val="FF0000"/>
              </a:solidFill>
            </a:rPr>
            <a:t>Paper order</a:t>
          </a:r>
          <a:endParaRPr lang="en-US" strike="sngStrike" dirty="0">
            <a:solidFill>
              <a:srgbClr val="FF0000"/>
            </a:solidFill>
          </a:endParaRPr>
        </a:p>
      </dgm:t>
    </dgm:pt>
    <dgm:pt modelId="{564A3D9A-EFA3-462F-8313-945DC35CC719}" type="parTrans" cxnId="{9FDB33A2-5366-401C-9168-6EC2E86AB822}">
      <dgm:prSet/>
      <dgm:spPr/>
      <dgm:t>
        <a:bodyPr/>
        <a:lstStyle/>
        <a:p>
          <a:endParaRPr lang="en-US"/>
        </a:p>
      </dgm:t>
    </dgm:pt>
    <dgm:pt modelId="{C7B1FFF5-C52A-4ABD-BF85-F6C0D60C5F47}" type="sibTrans" cxnId="{9FDB33A2-5366-401C-9168-6EC2E86AB822}">
      <dgm:prSet/>
      <dgm:spPr/>
      <dgm:t>
        <a:bodyPr/>
        <a:lstStyle/>
        <a:p>
          <a:endParaRPr lang="en-US"/>
        </a:p>
      </dgm:t>
    </dgm:pt>
    <dgm:pt modelId="{738E7340-1E2D-4846-A4EA-7F6048C09C30}">
      <dgm:prSet/>
      <dgm:spPr/>
      <dgm:t>
        <a:bodyPr/>
        <a:lstStyle/>
        <a:p>
          <a:r>
            <a:rPr lang="en-US" dirty="0" smtClean="0"/>
            <a:t>Electronic Orders</a:t>
          </a:r>
          <a:endParaRPr lang="en-US" dirty="0"/>
        </a:p>
      </dgm:t>
    </dgm:pt>
    <dgm:pt modelId="{29B2BC76-C084-4A42-B38B-7141110EEB4C}" type="parTrans" cxnId="{634626A2-02EC-4093-A85F-FF627DBC0A17}">
      <dgm:prSet/>
      <dgm:spPr/>
      <dgm:t>
        <a:bodyPr/>
        <a:lstStyle/>
        <a:p>
          <a:endParaRPr lang="en-US"/>
        </a:p>
      </dgm:t>
    </dgm:pt>
    <dgm:pt modelId="{9B940B4E-ED75-4A51-88A6-4BC9F596B7EE}" type="sibTrans" cxnId="{634626A2-02EC-4093-A85F-FF627DBC0A17}">
      <dgm:prSet/>
      <dgm:spPr/>
      <dgm:t>
        <a:bodyPr/>
        <a:lstStyle/>
        <a:p>
          <a:endParaRPr lang="en-US"/>
        </a:p>
      </dgm:t>
    </dgm:pt>
    <dgm:pt modelId="{FFF04CC1-CBCA-4C94-8567-0D75ECF637EC}">
      <dgm:prSet/>
      <dgm:spPr/>
      <dgm:t>
        <a:bodyPr/>
        <a:lstStyle/>
        <a:p>
          <a:r>
            <a:rPr lang="en-US" smtClean="0"/>
            <a:t>Payment</a:t>
          </a:r>
          <a:endParaRPr lang="en-US"/>
        </a:p>
      </dgm:t>
    </dgm:pt>
    <dgm:pt modelId="{F94074AD-5F22-42F8-B23B-B5E74CFC7BB6}" type="parTrans" cxnId="{072D2B66-9915-4946-8127-A320297F6EAE}">
      <dgm:prSet/>
      <dgm:spPr/>
      <dgm:t>
        <a:bodyPr/>
        <a:lstStyle/>
        <a:p>
          <a:endParaRPr lang="en-US"/>
        </a:p>
      </dgm:t>
    </dgm:pt>
    <dgm:pt modelId="{AE27F324-7016-49D3-AE69-C9576133436E}" type="sibTrans" cxnId="{072D2B66-9915-4946-8127-A320297F6EAE}">
      <dgm:prSet/>
      <dgm:spPr/>
      <dgm:t>
        <a:bodyPr/>
        <a:lstStyle/>
        <a:p>
          <a:endParaRPr lang="en-US"/>
        </a:p>
      </dgm:t>
    </dgm:pt>
    <dgm:pt modelId="{7688DAFC-D4C5-4BA3-9DC7-A6C819DD3827}">
      <dgm:prSet/>
      <dgm:spPr/>
      <dgm:t>
        <a:bodyPr/>
        <a:lstStyle/>
        <a:p>
          <a:r>
            <a:rPr lang="en-US" smtClean="0"/>
            <a:t>Spot</a:t>
          </a:r>
          <a:endParaRPr lang="en-US"/>
        </a:p>
      </dgm:t>
    </dgm:pt>
    <dgm:pt modelId="{3984B892-E9D8-43BB-A535-7AADA682A291}" type="parTrans" cxnId="{6EC7A191-5FF6-4426-A0AF-83FD1C638C3B}">
      <dgm:prSet/>
      <dgm:spPr/>
      <dgm:t>
        <a:bodyPr/>
        <a:lstStyle/>
        <a:p>
          <a:endParaRPr lang="en-US"/>
        </a:p>
      </dgm:t>
    </dgm:pt>
    <dgm:pt modelId="{74778A92-F7D3-4F56-A3FC-C70866EB435A}" type="sibTrans" cxnId="{6EC7A191-5FF6-4426-A0AF-83FD1C638C3B}">
      <dgm:prSet/>
      <dgm:spPr/>
      <dgm:t>
        <a:bodyPr/>
        <a:lstStyle/>
        <a:p>
          <a:endParaRPr lang="en-US"/>
        </a:p>
      </dgm:t>
    </dgm:pt>
    <dgm:pt modelId="{DF8CC206-BF62-466E-90D7-C199037B76FC}">
      <dgm:prSet/>
      <dgm:spPr/>
      <dgm:t>
        <a:bodyPr/>
        <a:lstStyle/>
        <a:p>
          <a:r>
            <a:rPr lang="en-US" smtClean="0"/>
            <a:t>Deferred</a:t>
          </a:r>
          <a:endParaRPr lang="en-US"/>
        </a:p>
      </dgm:t>
    </dgm:pt>
    <dgm:pt modelId="{A300256E-C498-45F1-A417-CA5988179C15}" type="parTrans" cxnId="{1D417986-6C63-4A96-8FF8-43FBBB13F22F}">
      <dgm:prSet/>
      <dgm:spPr/>
      <dgm:t>
        <a:bodyPr/>
        <a:lstStyle/>
        <a:p>
          <a:endParaRPr lang="en-US"/>
        </a:p>
      </dgm:t>
    </dgm:pt>
    <dgm:pt modelId="{63DD90DD-32BA-437D-A283-7F7EE5DFA287}" type="sibTrans" cxnId="{1D417986-6C63-4A96-8FF8-43FBBB13F22F}">
      <dgm:prSet/>
      <dgm:spPr/>
      <dgm:t>
        <a:bodyPr/>
        <a:lstStyle/>
        <a:p>
          <a:endParaRPr lang="en-US"/>
        </a:p>
      </dgm:t>
    </dgm:pt>
    <dgm:pt modelId="{A2791D35-C1CC-4C63-B96E-F57D72AFFD44}">
      <dgm:prSet/>
      <dgm:spPr/>
      <dgm:t>
        <a:bodyPr/>
        <a:lstStyle/>
        <a:p>
          <a:r>
            <a:rPr lang="en-US" dirty="0" smtClean="0"/>
            <a:t>FD</a:t>
          </a:r>
          <a:endParaRPr lang="en-US" dirty="0"/>
        </a:p>
      </dgm:t>
    </dgm:pt>
    <dgm:pt modelId="{920AC465-EA10-4B0D-A00C-7788FE399942}" type="parTrans" cxnId="{25055CD5-6520-4CFD-887F-F20A3D393A96}">
      <dgm:prSet/>
      <dgm:spPr/>
      <dgm:t>
        <a:bodyPr/>
        <a:lstStyle/>
        <a:p>
          <a:endParaRPr lang="en-US"/>
        </a:p>
      </dgm:t>
    </dgm:pt>
    <dgm:pt modelId="{551D2F2D-1E0A-4CF0-907C-83E6E80555A6}" type="sibTrans" cxnId="{25055CD5-6520-4CFD-887F-F20A3D393A96}">
      <dgm:prSet/>
      <dgm:spPr/>
      <dgm:t>
        <a:bodyPr/>
        <a:lstStyle/>
        <a:p>
          <a:endParaRPr lang="en-US"/>
        </a:p>
      </dgm:t>
    </dgm:pt>
    <dgm:pt modelId="{B0D7F5DF-68CD-44B0-971C-FBF9C0D92A3A}" type="pres">
      <dgm:prSet presAssocID="{0847F2EF-A0B1-46F5-B9F2-8D93F84D6B16}" presName="Name0" presStyleCnt="0">
        <dgm:presLayoutVars>
          <dgm:dir/>
          <dgm:animLvl val="lvl"/>
          <dgm:resizeHandles val="exact"/>
        </dgm:presLayoutVars>
      </dgm:prSet>
      <dgm:spPr/>
      <dgm:t>
        <a:bodyPr/>
        <a:lstStyle/>
        <a:p>
          <a:endParaRPr lang="en-US"/>
        </a:p>
      </dgm:t>
    </dgm:pt>
    <dgm:pt modelId="{52A506F1-8EFD-4554-B755-E1A111FF4360}" type="pres">
      <dgm:prSet presAssocID="{0847F2EF-A0B1-46F5-B9F2-8D93F84D6B16}" presName="tSp" presStyleCnt="0"/>
      <dgm:spPr/>
      <dgm:t>
        <a:bodyPr/>
        <a:lstStyle/>
        <a:p>
          <a:endParaRPr lang="en-US"/>
        </a:p>
      </dgm:t>
    </dgm:pt>
    <dgm:pt modelId="{60224A8A-C822-4E10-8DE9-284B4EF6038E}" type="pres">
      <dgm:prSet presAssocID="{0847F2EF-A0B1-46F5-B9F2-8D93F84D6B16}" presName="bSp" presStyleCnt="0"/>
      <dgm:spPr/>
      <dgm:t>
        <a:bodyPr/>
        <a:lstStyle/>
        <a:p>
          <a:endParaRPr lang="en-US"/>
        </a:p>
      </dgm:t>
    </dgm:pt>
    <dgm:pt modelId="{2732E3CD-B1F7-4F22-8D1D-028EE59468BF}" type="pres">
      <dgm:prSet presAssocID="{0847F2EF-A0B1-46F5-B9F2-8D93F84D6B16}" presName="process" presStyleCnt="0"/>
      <dgm:spPr/>
      <dgm:t>
        <a:bodyPr/>
        <a:lstStyle/>
        <a:p>
          <a:endParaRPr lang="en-US"/>
        </a:p>
      </dgm:t>
    </dgm:pt>
    <dgm:pt modelId="{B441AD61-D6A6-42DE-BD61-D1AEFDED3694}" type="pres">
      <dgm:prSet presAssocID="{F8CC5F01-C399-43FC-B631-9CA2669B4296}" presName="composite1" presStyleCnt="0"/>
      <dgm:spPr/>
      <dgm:t>
        <a:bodyPr/>
        <a:lstStyle/>
        <a:p>
          <a:endParaRPr lang="en-US"/>
        </a:p>
      </dgm:t>
    </dgm:pt>
    <dgm:pt modelId="{EAE88884-C2F0-4AC7-AFAA-83CC61956C35}" type="pres">
      <dgm:prSet presAssocID="{F8CC5F01-C399-43FC-B631-9CA2669B4296}" presName="dummyNode1" presStyleLbl="node1" presStyleIdx="0" presStyleCnt="3"/>
      <dgm:spPr/>
      <dgm:t>
        <a:bodyPr/>
        <a:lstStyle/>
        <a:p>
          <a:endParaRPr lang="en-US"/>
        </a:p>
      </dgm:t>
    </dgm:pt>
    <dgm:pt modelId="{8E68BA0B-4ED2-42BD-8069-12B1216A6BE0}" type="pres">
      <dgm:prSet presAssocID="{F8CC5F01-C399-43FC-B631-9CA2669B4296}" presName="childNode1" presStyleLbl="bgAcc1" presStyleIdx="0" presStyleCnt="3">
        <dgm:presLayoutVars>
          <dgm:bulletEnabled val="1"/>
        </dgm:presLayoutVars>
      </dgm:prSet>
      <dgm:spPr/>
      <dgm:t>
        <a:bodyPr/>
        <a:lstStyle/>
        <a:p>
          <a:endParaRPr lang="en-US"/>
        </a:p>
      </dgm:t>
    </dgm:pt>
    <dgm:pt modelId="{E4EC74A3-7692-4B2D-A6B1-5B3BD2D8D7CF}" type="pres">
      <dgm:prSet presAssocID="{F8CC5F01-C399-43FC-B631-9CA2669B4296}" presName="childNode1tx" presStyleLbl="bgAcc1" presStyleIdx="0" presStyleCnt="3">
        <dgm:presLayoutVars>
          <dgm:bulletEnabled val="1"/>
        </dgm:presLayoutVars>
      </dgm:prSet>
      <dgm:spPr/>
      <dgm:t>
        <a:bodyPr/>
        <a:lstStyle/>
        <a:p>
          <a:endParaRPr lang="en-US"/>
        </a:p>
      </dgm:t>
    </dgm:pt>
    <dgm:pt modelId="{600B505D-7A88-47EF-AB45-DAA3EB5715CC}" type="pres">
      <dgm:prSet presAssocID="{F8CC5F01-C399-43FC-B631-9CA2669B4296}" presName="parentNode1" presStyleLbl="node1" presStyleIdx="0" presStyleCnt="3">
        <dgm:presLayoutVars>
          <dgm:chMax val="1"/>
          <dgm:bulletEnabled val="1"/>
        </dgm:presLayoutVars>
      </dgm:prSet>
      <dgm:spPr/>
      <dgm:t>
        <a:bodyPr/>
        <a:lstStyle/>
        <a:p>
          <a:endParaRPr lang="en-US"/>
        </a:p>
      </dgm:t>
    </dgm:pt>
    <dgm:pt modelId="{C896A37C-308D-4706-925C-1ABBCA577AE9}" type="pres">
      <dgm:prSet presAssocID="{F8CC5F01-C399-43FC-B631-9CA2669B4296}" presName="connSite1" presStyleCnt="0"/>
      <dgm:spPr/>
      <dgm:t>
        <a:bodyPr/>
        <a:lstStyle/>
        <a:p>
          <a:endParaRPr lang="en-US"/>
        </a:p>
      </dgm:t>
    </dgm:pt>
    <dgm:pt modelId="{0AEE4D43-FCF1-40DD-AFC6-B513D6C2F710}" type="pres">
      <dgm:prSet presAssocID="{EB765E1B-3C29-4B81-9EA3-5A4D98495694}" presName="Name9" presStyleLbl="sibTrans2D1" presStyleIdx="0" presStyleCnt="2"/>
      <dgm:spPr/>
      <dgm:t>
        <a:bodyPr/>
        <a:lstStyle/>
        <a:p>
          <a:endParaRPr lang="en-US"/>
        </a:p>
      </dgm:t>
    </dgm:pt>
    <dgm:pt modelId="{ADD13809-0B83-417C-9582-3A7890CAB37D}" type="pres">
      <dgm:prSet presAssocID="{18683D1E-B84F-4AC7-A166-4D30B80B5232}" presName="composite2" presStyleCnt="0"/>
      <dgm:spPr/>
      <dgm:t>
        <a:bodyPr/>
        <a:lstStyle/>
        <a:p>
          <a:endParaRPr lang="en-US"/>
        </a:p>
      </dgm:t>
    </dgm:pt>
    <dgm:pt modelId="{7CCB4108-151A-4FF0-8626-A6BAC7ED4E51}" type="pres">
      <dgm:prSet presAssocID="{18683D1E-B84F-4AC7-A166-4D30B80B5232}" presName="dummyNode2" presStyleLbl="node1" presStyleIdx="0" presStyleCnt="3"/>
      <dgm:spPr/>
      <dgm:t>
        <a:bodyPr/>
        <a:lstStyle/>
        <a:p>
          <a:endParaRPr lang="en-US"/>
        </a:p>
      </dgm:t>
    </dgm:pt>
    <dgm:pt modelId="{86EF4016-4D0E-497E-B047-3CDB4A33F15C}" type="pres">
      <dgm:prSet presAssocID="{18683D1E-B84F-4AC7-A166-4D30B80B5232}" presName="childNode2" presStyleLbl="bgAcc1" presStyleIdx="1" presStyleCnt="3">
        <dgm:presLayoutVars>
          <dgm:bulletEnabled val="1"/>
        </dgm:presLayoutVars>
      </dgm:prSet>
      <dgm:spPr/>
      <dgm:t>
        <a:bodyPr/>
        <a:lstStyle/>
        <a:p>
          <a:endParaRPr lang="en-US"/>
        </a:p>
      </dgm:t>
    </dgm:pt>
    <dgm:pt modelId="{C5366CE6-BD0D-4C26-80D8-F82473CBA2BF}" type="pres">
      <dgm:prSet presAssocID="{18683D1E-B84F-4AC7-A166-4D30B80B5232}" presName="childNode2tx" presStyleLbl="bgAcc1" presStyleIdx="1" presStyleCnt="3">
        <dgm:presLayoutVars>
          <dgm:bulletEnabled val="1"/>
        </dgm:presLayoutVars>
      </dgm:prSet>
      <dgm:spPr/>
      <dgm:t>
        <a:bodyPr/>
        <a:lstStyle/>
        <a:p>
          <a:endParaRPr lang="en-US"/>
        </a:p>
      </dgm:t>
    </dgm:pt>
    <dgm:pt modelId="{9AC03C31-CC41-470C-947E-ED8FBB439B5D}" type="pres">
      <dgm:prSet presAssocID="{18683D1E-B84F-4AC7-A166-4D30B80B5232}" presName="parentNode2" presStyleLbl="node1" presStyleIdx="1" presStyleCnt="3">
        <dgm:presLayoutVars>
          <dgm:chMax val="0"/>
          <dgm:bulletEnabled val="1"/>
        </dgm:presLayoutVars>
      </dgm:prSet>
      <dgm:spPr/>
      <dgm:t>
        <a:bodyPr/>
        <a:lstStyle/>
        <a:p>
          <a:endParaRPr lang="en-US"/>
        </a:p>
      </dgm:t>
    </dgm:pt>
    <dgm:pt modelId="{6AC90CF8-A40D-49F2-A8CC-E3183124EFDD}" type="pres">
      <dgm:prSet presAssocID="{18683D1E-B84F-4AC7-A166-4D30B80B5232}" presName="connSite2" presStyleCnt="0"/>
      <dgm:spPr/>
      <dgm:t>
        <a:bodyPr/>
        <a:lstStyle/>
        <a:p>
          <a:endParaRPr lang="en-US"/>
        </a:p>
      </dgm:t>
    </dgm:pt>
    <dgm:pt modelId="{FA6D8C25-A33F-4CE4-A02C-D3E0407E564B}" type="pres">
      <dgm:prSet presAssocID="{486EBF4E-B713-47FC-B56E-893E9581D256}" presName="Name18" presStyleLbl="sibTrans2D1" presStyleIdx="1" presStyleCnt="2"/>
      <dgm:spPr/>
      <dgm:t>
        <a:bodyPr/>
        <a:lstStyle/>
        <a:p>
          <a:endParaRPr lang="en-US"/>
        </a:p>
      </dgm:t>
    </dgm:pt>
    <dgm:pt modelId="{323F79BC-71D9-421D-8BA3-8E3266346A50}" type="pres">
      <dgm:prSet presAssocID="{FFF04CC1-CBCA-4C94-8567-0D75ECF637EC}" presName="composite1" presStyleCnt="0"/>
      <dgm:spPr/>
      <dgm:t>
        <a:bodyPr/>
        <a:lstStyle/>
        <a:p>
          <a:endParaRPr lang="en-US"/>
        </a:p>
      </dgm:t>
    </dgm:pt>
    <dgm:pt modelId="{16317F2A-6571-4A05-A301-90ADF86143DE}" type="pres">
      <dgm:prSet presAssocID="{FFF04CC1-CBCA-4C94-8567-0D75ECF637EC}" presName="dummyNode1" presStyleLbl="node1" presStyleIdx="1" presStyleCnt="3"/>
      <dgm:spPr/>
      <dgm:t>
        <a:bodyPr/>
        <a:lstStyle/>
        <a:p>
          <a:endParaRPr lang="en-US"/>
        </a:p>
      </dgm:t>
    </dgm:pt>
    <dgm:pt modelId="{E38C3499-E16E-41B3-ABCB-FC8D10DC5690}" type="pres">
      <dgm:prSet presAssocID="{FFF04CC1-CBCA-4C94-8567-0D75ECF637EC}" presName="childNode1" presStyleLbl="bgAcc1" presStyleIdx="2" presStyleCnt="3">
        <dgm:presLayoutVars>
          <dgm:bulletEnabled val="1"/>
        </dgm:presLayoutVars>
      </dgm:prSet>
      <dgm:spPr/>
      <dgm:t>
        <a:bodyPr/>
        <a:lstStyle/>
        <a:p>
          <a:endParaRPr lang="en-US"/>
        </a:p>
      </dgm:t>
    </dgm:pt>
    <dgm:pt modelId="{EBD0B4F4-435E-4A9D-98AD-4E156B6707EC}" type="pres">
      <dgm:prSet presAssocID="{FFF04CC1-CBCA-4C94-8567-0D75ECF637EC}" presName="childNode1tx" presStyleLbl="bgAcc1" presStyleIdx="2" presStyleCnt="3">
        <dgm:presLayoutVars>
          <dgm:bulletEnabled val="1"/>
        </dgm:presLayoutVars>
      </dgm:prSet>
      <dgm:spPr/>
      <dgm:t>
        <a:bodyPr/>
        <a:lstStyle/>
        <a:p>
          <a:endParaRPr lang="en-US"/>
        </a:p>
      </dgm:t>
    </dgm:pt>
    <dgm:pt modelId="{12FA2424-16AA-4C90-A8C1-8027ACED97C3}" type="pres">
      <dgm:prSet presAssocID="{FFF04CC1-CBCA-4C94-8567-0D75ECF637EC}" presName="parentNode1" presStyleLbl="node1" presStyleIdx="2" presStyleCnt="3">
        <dgm:presLayoutVars>
          <dgm:chMax val="1"/>
          <dgm:bulletEnabled val="1"/>
        </dgm:presLayoutVars>
      </dgm:prSet>
      <dgm:spPr/>
      <dgm:t>
        <a:bodyPr/>
        <a:lstStyle/>
        <a:p>
          <a:endParaRPr lang="en-US"/>
        </a:p>
      </dgm:t>
    </dgm:pt>
    <dgm:pt modelId="{A8A3FC26-3D2F-4737-97A6-4634AB9CB56C}" type="pres">
      <dgm:prSet presAssocID="{FFF04CC1-CBCA-4C94-8567-0D75ECF637EC}" presName="connSite1" presStyleCnt="0"/>
      <dgm:spPr/>
      <dgm:t>
        <a:bodyPr/>
        <a:lstStyle/>
        <a:p>
          <a:endParaRPr lang="en-US"/>
        </a:p>
      </dgm:t>
    </dgm:pt>
  </dgm:ptLst>
  <dgm:cxnLst>
    <dgm:cxn modelId="{1427B829-21E6-4158-8156-FF1BE614E796}" type="presOf" srcId="{7688DAFC-D4C5-4BA3-9DC7-A6C819DD3827}" destId="{E38C3499-E16E-41B3-ABCB-FC8D10DC5690}" srcOrd="0" destOrd="0" presId="urn:microsoft.com/office/officeart/2005/8/layout/hProcess4"/>
    <dgm:cxn modelId="{D72B9DF6-4B51-4AE6-93E4-98C360D892CF}" srcId="{F8CC5F01-C399-43FC-B631-9CA2669B4296}" destId="{C7825742-9D9E-4768-A52B-FFC36A8CA785}" srcOrd="0" destOrd="0" parTransId="{3313A88B-2E36-4406-A3EE-3FE568701BB0}" sibTransId="{2CA17D3C-202A-4E3C-99BB-AC8A7F8B80FB}"/>
    <dgm:cxn modelId="{052EDBF2-216F-4338-9FB2-7D48D130A633}" type="presOf" srcId="{486EBF4E-B713-47FC-B56E-893E9581D256}" destId="{FA6D8C25-A33F-4CE4-A02C-D3E0407E564B}" srcOrd="0" destOrd="0" presId="urn:microsoft.com/office/officeart/2005/8/layout/hProcess4"/>
    <dgm:cxn modelId="{072D2B66-9915-4946-8127-A320297F6EAE}" srcId="{0847F2EF-A0B1-46F5-B9F2-8D93F84D6B16}" destId="{FFF04CC1-CBCA-4C94-8567-0D75ECF637EC}" srcOrd="2" destOrd="0" parTransId="{F94074AD-5F22-42F8-B23B-B5E74CFC7BB6}" sibTransId="{AE27F324-7016-49D3-AE69-C9576133436E}"/>
    <dgm:cxn modelId="{77988617-4FFC-4B0B-A628-962D2EFFF075}" type="presOf" srcId="{738E7340-1E2D-4846-A4EA-7F6048C09C30}" destId="{86EF4016-4D0E-497E-B047-3CDB4A33F15C}" srcOrd="0" destOrd="1" presId="urn:microsoft.com/office/officeart/2005/8/layout/hProcess4"/>
    <dgm:cxn modelId="{634626A2-02EC-4093-A85F-FF627DBC0A17}" srcId="{18683D1E-B84F-4AC7-A166-4D30B80B5232}" destId="{738E7340-1E2D-4846-A4EA-7F6048C09C30}" srcOrd="1" destOrd="0" parTransId="{29B2BC76-C084-4A42-B38B-7141110EEB4C}" sibTransId="{9B940B4E-ED75-4A51-88A6-4BC9F596B7EE}"/>
    <dgm:cxn modelId="{5B11D622-BE75-4A78-89E5-233DCDD30FC5}" type="presOf" srcId="{A2791D35-C1CC-4C63-B96E-F57D72AFFD44}" destId="{E4EC74A3-7692-4B2D-A6B1-5B3BD2D8D7CF}" srcOrd="1" destOrd="2" presId="urn:microsoft.com/office/officeart/2005/8/layout/hProcess4"/>
    <dgm:cxn modelId="{07F4AE34-06E5-45AC-954A-532CD3EDE06B}" type="presOf" srcId="{FFF04CC1-CBCA-4C94-8567-0D75ECF637EC}" destId="{12FA2424-16AA-4C90-A8C1-8027ACED97C3}" srcOrd="0" destOrd="0" presId="urn:microsoft.com/office/officeart/2005/8/layout/hProcess4"/>
    <dgm:cxn modelId="{807AB111-A635-4622-8A41-3C2612637E61}" type="presOf" srcId="{738E7340-1E2D-4846-A4EA-7F6048C09C30}" destId="{C5366CE6-BD0D-4C26-80D8-F82473CBA2BF}" srcOrd="1" destOrd="1" presId="urn:microsoft.com/office/officeart/2005/8/layout/hProcess4"/>
    <dgm:cxn modelId="{7BCA2B95-94E4-43DF-BED3-93A29E6E0D7D}" type="presOf" srcId="{C7825742-9D9E-4768-A52B-FFC36A8CA785}" destId="{E4EC74A3-7692-4B2D-A6B1-5B3BD2D8D7CF}" srcOrd="1" destOrd="0" presId="urn:microsoft.com/office/officeart/2005/8/layout/hProcess4"/>
    <dgm:cxn modelId="{25055CD5-6520-4CFD-887F-F20A3D393A96}" srcId="{F8CC5F01-C399-43FC-B631-9CA2669B4296}" destId="{A2791D35-C1CC-4C63-B96E-F57D72AFFD44}" srcOrd="2" destOrd="0" parTransId="{920AC465-EA10-4B0D-A00C-7788FE399942}" sibTransId="{551D2F2D-1E0A-4CF0-907C-83E6E80555A6}"/>
    <dgm:cxn modelId="{20E7246B-0E9A-43FE-B490-EBFABC7DAC05}" type="presOf" srcId="{CB06EDA7-9753-4390-BD6E-053C4F0A36FE}" destId="{C5366CE6-BD0D-4C26-80D8-F82473CBA2BF}" srcOrd="1" destOrd="0" presId="urn:microsoft.com/office/officeart/2005/8/layout/hProcess4"/>
    <dgm:cxn modelId="{9FDB33A2-5366-401C-9168-6EC2E86AB822}" srcId="{18683D1E-B84F-4AC7-A166-4D30B80B5232}" destId="{CB06EDA7-9753-4390-BD6E-053C4F0A36FE}" srcOrd="0" destOrd="0" parTransId="{564A3D9A-EFA3-462F-8313-945DC35CC719}" sibTransId="{C7B1FFF5-C52A-4ABD-BF85-F6C0D60C5F47}"/>
    <dgm:cxn modelId="{F1B8F135-4717-4B10-B0E4-CCAA4E7968BC}" type="presOf" srcId="{0EEF73EF-B25D-4519-B811-3B08BF7EA28F}" destId="{E4EC74A3-7692-4B2D-A6B1-5B3BD2D8D7CF}" srcOrd="1" destOrd="1" presId="urn:microsoft.com/office/officeart/2005/8/layout/hProcess4"/>
    <dgm:cxn modelId="{7115DA55-34E5-4616-9A12-06B0521CD649}" type="presOf" srcId="{7688DAFC-D4C5-4BA3-9DC7-A6C819DD3827}" destId="{EBD0B4F4-435E-4A9D-98AD-4E156B6707EC}" srcOrd="1" destOrd="0" presId="urn:microsoft.com/office/officeart/2005/8/layout/hProcess4"/>
    <dgm:cxn modelId="{703613E7-F887-4B15-82A4-04BD4812D8BA}" type="presOf" srcId="{F8CC5F01-C399-43FC-B631-9CA2669B4296}" destId="{600B505D-7A88-47EF-AB45-DAA3EB5715CC}" srcOrd="0" destOrd="0" presId="urn:microsoft.com/office/officeart/2005/8/layout/hProcess4"/>
    <dgm:cxn modelId="{FA1FC722-5D31-4C55-882B-47219DF41C40}" type="presOf" srcId="{0847F2EF-A0B1-46F5-B9F2-8D93F84D6B16}" destId="{B0D7F5DF-68CD-44B0-971C-FBF9C0D92A3A}" srcOrd="0" destOrd="0" presId="urn:microsoft.com/office/officeart/2005/8/layout/hProcess4"/>
    <dgm:cxn modelId="{8381AB25-AE01-4D25-9E61-CB2212C6201B}" type="presOf" srcId="{DF8CC206-BF62-466E-90D7-C199037B76FC}" destId="{E38C3499-E16E-41B3-ABCB-FC8D10DC5690}" srcOrd="0" destOrd="1" presId="urn:microsoft.com/office/officeart/2005/8/layout/hProcess4"/>
    <dgm:cxn modelId="{C8D26F93-BBF3-47E9-9FBC-012126313AD1}" type="presOf" srcId="{DF8CC206-BF62-466E-90D7-C199037B76FC}" destId="{EBD0B4F4-435E-4A9D-98AD-4E156B6707EC}" srcOrd="1" destOrd="1" presId="urn:microsoft.com/office/officeart/2005/8/layout/hProcess4"/>
    <dgm:cxn modelId="{2DEDF565-EC70-4B9E-A1FE-EAEFBB0F8412}" type="presOf" srcId="{0EEF73EF-B25D-4519-B811-3B08BF7EA28F}" destId="{8E68BA0B-4ED2-42BD-8069-12B1216A6BE0}" srcOrd="0" destOrd="1" presId="urn:microsoft.com/office/officeart/2005/8/layout/hProcess4"/>
    <dgm:cxn modelId="{1D417986-6C63-4A96-8FF8-43FBBB13F22F}" srcId="{FFF04CC1-CBCA-4C94-8567-0D75ECF637EC}" destId="{DF8CC206-BF62-466E-90D7-C199037B76FC}" srcOrd="1" destOrd="0" parTransId="{A300256E-C498-45F1-A417-CA5988179C15}" sibTransId="{63DD90DD-32BA-437D-A283-7F7EE5DFA287}"/>
    <dgm:cxn modelId="{F1595831-C811-4ADC-846D-FE25AB7EF083}" srcId="{0847F2EF-A0B1-46F5-B9F2-8D93F84D6B16}" destId="{18683D1E-B84F-4AC7-A166-4D30B80B5232}" srcOrd="1" destOrd="0" parTransId="{196E2CAA-9FB8-45B3-864E-322BE36E7FEC}" sibTransId="{486EBF4E-B713-47FC-B56E-893E9581D256}"/>
    <dgm:cxn modelId="{5D7A2289-0004-46F1-88D7-20A77492B86E}" srcId="{0847F2EF-A0B1-46F5-B9F2-8D93F84D6B16}" destId="{F8CC5F01-C399-43FC-B631-9CA2669B4296}" srcOrd="0" destOrd="0" parTransId="{C5B141A6-D4FD-4CF9-A73F-12C0DFCFB31D}" sibTransId="{EB765E1B-3C29-4B81-9EA3-5A4D98495694}"/>
    <dgm:cxn modelId="{44E86CCF-0ADE-410D-B526-2166EA553A86}" srcId="{F8CC5F01-C399-43FC-B631-9CA2669B4296}" destId="{0EEF73EF-B25D-4519-B811-3B08BF7EA28F}" srcOrd="1" destOrd="0" parTransId="{CAD6F772-B4D2-4B2B-9B57-BA0ADBA8AD6C}" sibTransId="{F0C34C15-1F9E-4518-9404-EE9487A58EA0}"/>
    <dgm:cxn modelId="{3D7E6681-AD10-4656-85A9-49BDE5A1A7A7}" type="presOf" srcId="{EB765E1B-3C29-4B81-9EA3-5A4D98495694}" destId="{0AEE4D43-FCF1-40DD-AFC6-B513D6C2F710}" srcOrd="0" destOrd="0" presId="urn:microsoft.com/office/officeart/2005/8/layout/hProcess4"/>
    <dgm:cxn modelId="{6F704F6F-AF0B-4DBD-9B7F-B953AFA27ECB}" type="presOf" srcId="{A2791D35-C1CC-4C63-B96E-F57D72AFFD44}" destId="{8E68BA0B-4ED2-42BD-8069-12B1216A6BE0}" srcOrd="0" destOrd="2" presId="urn:microsoft.com/office/officeart/2005/8/layout/hProcess4"/>
    <dgm:cxn modelId="{6EC7A191-5FF6-4426-A0AF-83FD1C638C3B}" srcId="{FFF04CC1-CBCA-4C94-8567-0D75ECF637EC}" destId="{7688DAFC-D4C5-4BA3-9DC7-A6C819DD3827}" srcOrd="0" destOrd="0" parTransId="{3984B892-E9D8-43BB-A535-7AADA682A291}" sibTransId="{74778A92-F7D3-4F56-A3FC-C70866EB435A}"/>
    <dgm:cxn modelId="{F70B6A65-C9D5-4720-98C4-AAFDB239BB9C}" type="presOf" srcId="{CB06EDA7-9753-4390-BD6E-053C4F0A36FE}" destId="{86EF4016-4D0E-497E-B047-3CDB4A33F15C}" srcOrd="0" destOrd="0" presId="urn:microsoft.com/office/officeart/2005/8/layout/hProcess4"/>
    <dgm:cxn modelId="{95CF7DC4-438C-4957-B8B4-F61B90F2E35D}" type="presOf" srcId="{C7825742-9D9E-4768-A52B-FFC36A8CA785}" destId="{8E68BA0B-4ED2-42BD-8069-12B1216A6BE0}" srcOrd="0" destOrd="0" presId="urn:microsoft.com/office/officeart/2005/8/layout/hProcess4"/>
    <dgm:cxn modelId="{49592D5B-7452-4727-9E53-3BFD66B64886}" type="presOf" srcId="{18683D1E-B84F-4AC7-A166-4D30B80B5232}" destId="{9AC03C31-CC41-470C-947E-ED8FBB439B5D}" srcOrd="0" destOrd="0" presId="urn:microsoft.com/office/officeart/2005/8/layout/hProcess4"/>
    <dgm:cxn modelId="{36A92D1A-4287-425B-9B1B-0F44E644A64E}" type="presParOf" srcId="{B0D7F5DF-68CD-44B0-971C-FBF9C0D92A3A}" destId="{52A506F1-8EFD-4554-B755-E1A111FF4360}" srcOrd="0" destOrd="0" presId="urn:microsoft.com/office/officeart/2005/8/layout/hProcess4"/>
    <dgm:cxn modelId="{C8DFC8E3-F4F4-45B1-AE6B-1B19F9540CB7}" type="presParOf" srcId="{B0D7F5DF-68CD-44B0-971C-FBF9C0D92A3A}" destId="{60224A8A-C822-4E10-8DE9-284B4EF6038E}" srcOrd="1" destOrd="0" presId="urn:microsoft.com/office/officeart/2005/8/layout/hProcess4"/>
    <dgm:cxn modelId="{C69CCCDB-63F4-4B32-9EEE-47657EA1D02F}" type="presParOf" srcId="{B0D7F5DF-68CD-44B0-971C-FBF9C0D92A3A}" destId="{2732E3CD-B1F7-4F22-8D1D-028EE59468BF}" srcOrd="2" destOrd="0" presId="urn:microsoft.com/office/officeart/2005/8/layout/hProcess4"/>
    <dgm:cxn modelId="{B0875740-B138-4CA3-81C3-995A04A25CA1}" type="presParOf" srcId="{2732E3CD-B1F7-4F22-8D1D-028EE59468BF}" destId="{B441AD61-D6A6-42DE-BD61-D1AEFDED3694}" srcOrd="0" destOrd="0" presId="urn:microsoft.com/office/officeart/2005/8/layout/hProcess4"/>
    <dgm:cxn modelId="{D0D24584-A82F-4D2B-9415-AEB504AC7728}" type="presParOf" srcId="{B441AD61-D6A6-42DE-BD61-D1AEFDED3694}" destId="{EAE88884-C2F0-4AC7-AFAA-83CC61956C35}" srcOrd="0" destOrd="0" presId="urn:microsoft.com/office/officeart/2005/8/layout/hProcess4"/>
    <dgm:cxn modelId="{FE7E4325-7C8B-408E-A751-4638A30270F4}" type="presParOf" srcId="{B441AD61-D6A6-42DE-BD61-D1AEFDED3694}" destId="{8E68BA0B-4ED2-42BD-8069-12B1216A6BE0}" srcOrd="1" destOrd="0" presId="urn:microsoft.com/office/officeart/2005/8/layout/hProcess4"/>
    <dgm:cxn modelId="{E05F1D78-942C-4B4A-BC5B-FE970FBEF074}" type="presParOf" srcId="{B441AD61-D6A6-42DE-BD61-D1AEFDED3694}" destId="{E4EC74A3-7692-4B2D-A6B1-5B3BD2D8D7CF}" srcOrd="2" destOrd="0" presId="urn:microsoft.com/office/officeart/2005/8/layout/hProcess4"/>
    <dgm:cxn modelId="{252E115F-768F-4466-A4F6-8905DB8BB55B}" type="presParOf" srcId="{B441AD61-D6A6-42DE-BD61-D1AEFDED3694}" destId="{600B505D-7A88-47EF-AB45-DAA3EB5715CC}" srcOrd="3" destOrd="0" presId="urn:microsoft.com/office/officeart/2005/8/layout/hProcess4"/>
    <dgm:cxn modelId="{084DE11C-EBF8-424B-84EF-2FF1D0ACD3A9}" type="presParOf" srcId="{B441AD61-D6A6-42DE-BD61-D1AEFDED3694}" destId="{C896A37C-308D-4706-925C-1ABBCA577AE9}" srcOrd="4" destOrd="0" presId="urn:microsoft.com/office/officeart/2005/8/layout/hProcess4"/>
    <dgm:cxn modelId="{66862AAD-7605-46F2-8DD8-0E718911FE7B}" type="presParOf" srcId="{2732E3CD-B1F7-4F22-8D1D-028EE59468BF}" destId="{0AEE4D43-FCF1-40DD-AFC6-B513D6C2F710}" srcOrd="1" destOrd="0" presId="urn:microsoft.com/office/officeart/2005/8/layout/hProcess4"/>
    <dgm:cxn modelId="{50655FA6-3C56-470E-B3BC-8154834EDEA5}" type="presParOf" srcId="{2732E3CD-B1F7-4F22-8D1D-028EE59468BF}" destId="{ADD13809-0B83-417C-9582-3A7890CAB37D}" srcOrd="2" destOrd="0" presId="urn:microsoft.com/office/officeart/2005/8/layout/hProcess4"/>
    <dgm:cxn modelId="{DCBA8F1B-DB95-49E6-AF61-1B90A6D8F7AB}" type="presParOf" srcId="{ADD13809-0B83-417C-9582-3A7890CAB37D}" destId="{7CCB4108-151A-4FF0-8626-A6BAC7ED4E51}" srcOrd="0" destOrd="0" presId="urn:microsoft.com/office/officeart/2005/8/layout/hProcess4"/>
    <dgm:cxn modelId="{B1DB2C26-F7E6-4BD4-9789-34E47E368972}" type="presParOf" srcId="{ADD13809-0B83-417C-9582-3A7890CAB37D}" destId="{86EF4016-4D0E-497E-B047-3CDB4A33F15C}" srcOrd="1" destOrd="0" presId="urn:microsoft.com/office/officeart/2005/8/layout/hProcess4"/>
    <dgm:cxn modelId="{EAFB746F-4DD0-4972-B265-4AC07C965B84}" type="presParOf" srcId="{ADD13809-0B83-417C-9582-3A7890CAB37D}" destId="{C5366CE6-BD0D-4C26-80D8-F82473CBA2BF}" srcOrd="2" destOrd="0" presId="urn:microsoft.com/office/officeart/2005/8/layout/hProcess4"/>
    <dgm:cxn modelId="{E476EDF0-35FF-4C43-A491-1708CA4FDBEA}" type="presParOf" srcId="{ADD13809-0B83-417C-9582-3A7890CAB37D}" destId="{9AC03C31-CC41-470C-947E-ED8FBB439B5D}" srcOrd="3" destOrd="0" presId="urn:microsoft.com/office/officeart/2005/8/layout/hProcess4"/>
    <dgm:cxn modelId="{14D27385-845D-4EC7-8A06-ACF0D80D4B3B}" type="presParOf" srcId="{ADD13809-0B83-417C-9582-3A7890CAB37D}" destId="{6AC90CF8-A40D-49F2-A8CC-E3183124EFDD}" srcOrd="4" destOrd="0" presId="urn:microsoft.com/office/officeart/2005/8/layout/hProcess4"/>
    <dgm:cxn modelId="{59192DA4-8AE0-44A4-9C35-4C9E3EDCF01A}" type="presParOf" srcId="{2732E3CD-B1F7-4F22-8D1D-028EE59468BF}" destId="{FA6D8C25-A33F-4CE4-A02C-D3E0407E564B}" srcOrd="3" destOrd="0" presId="urn:microsoft.com/office/officeart/2005/8/layout/hProcess4"/>
    <dgm:cxn modelId="{443FE281-BFFB-4BCF-9DDF-5CACBDE6E623}" type="presParOf" srcId="{2732E3CD-B1F7-4F22-8D1D-028EE59468BF}" destId="{323F79BC-71D9-421D-8BA3-8E3266346A50}" srcOrd="4" destOrd="0" presId="urn:microsoft.com/office/officeart/2005/8/layout/hProcess4"/>
    <dgm:cxn modelId="{981315B4-6C45-4651-8817-BA7FB2F3EECD}" type="presParOf" srcId="{323F79BC-71D9-421D-8BA3-8E3266346A50}" destId="{16317F2A-6571-4A05-A301-90ADF86143DE}" srcOrd="0" destOrd="0" presId="urn:microsoft.com/office/officeart/2005/8/layout/hProcess4"/>
    <dgm:cxn modelId="{7F6E2DBA-320A-44E8-8705-828DB49702AA}" type="presParOf" srcId="{323F79BC-71D9-421D-8BA3-8E3266346A50}" destId="{E38C3499-E16E-41B3-ABCB-FC8D10DC5690}" srcOrd="1" destOrd="0" presId="urn:microsoft.com/office/officeart/2005/8/layout/hProcess4"/>
    <dgm:cxn modelId="{37604968-7CAD-456E-A367-C5674E635E96}" type="presParOf" srcId="{323F79BC-71D9-421D-8BA3-8E3266346A50}" destId="{EBD0B4F4-435E-4A9D-98AD-4E156B6707EC}" srcOrd="2" destOrd="0" presId="urn:microsoft.com/office/officeart/2005/8/layout/hProcess4"/>
    <dgm:cxn modelId="{88F05DFF-152F-40E4-9E32-B4FAAEF85ADB}" type="presParOf" srcId="{323F79BC-71D9-421D-8BA3-8E3266346A50}" destId="{12FA2424-16AA-4C90-A8C1-8027ACED97C3}" srcOrd="3" destOrd="0" presId="urn:microsoft.com/office/officeart/2005/8/layout/hProcess4"/>
    <dgm:cxn modelId="{40B5458E-E9BA-483F-B010-19FDDAD3BC5A}" type="presParOf" srcId="{323F79BC-71D9-421D-8BA3-8E3266346A50}" destId="{A8A3FC26-3D2F-4737-97A6-4634AB9CB56C}"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036290A-7272-4550-A013-AC0A24E49B72}"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3C9CD113-84E1-4FC6-8EBE-EEC7E2F896BE}">
      <dgm:prSet phldrT="[Text]"/>
      <dgm:spPr>
        <a:solidFill>
          <a:schemeClr val="bg1">
            <a:lumMod val="65000"/>
            <a:lumOff val="35000"/>
          </a:schemeClr>
        </a:solidFill>
      </dgm:spPr>
      <dgm:t>
        <a:bodyPr/>
        <a:lstStyle/>
        <a:p>
          <a:r>
            <a:rPr lang="en-US" dirty="0" err="1" smtClean="0"/>
            <a:t>Ratan</a:t>
          </a:r>
          <a:r>
            <a:rPr lang="en-US" dirty="0" smtClean="0"/>
            <a:t> </a:t>
          </a:r>
          <a:r>
            <a:rPr lang="en-US" dirty="0" err="1" smtClean="0"/>
            <a:t>Watal</a:t>
          </a:r>
          <a:r>
            <a:rPr lang="en-US" dirty="0" smtClean="0"/>
            <a:t> Committee by </a:t>
          </a:r>
          <a:r>
            <a:rPr lang="en-US" dirty="0" err="1" smtClean="0"/>
            <a:t>FinMin</a:t>
          </a:r>
          <a:r>
            <a:rPr lang="en-US" dirty="0" smtClean="0"/>
            <a:t> (16’Dec)</a:t>
          </a:r>
          <a:endParaRPr lang="en-US" dirty="0"/>
        </a:p>
      </dgm:t>
    </dgm:pt>
    <dgm:pt modelId="{7CBA0596-6A32-4FF4-A4D3-A6EA534EE0F9}" type="parTrans" cxnId="{CF16ACED-B484-41A6-89F2-073B9822608A}">
      <dgm:prSet/>
      <dgm:spPr/>
      <dgm:t>
        <a:bodyPr/>
        <a:lstStyle/>
        <a:p>
          <a:endParaRPr lang="en-US"/>
        </a:p>
      </dgm:t>
    </dgm:pt>
    <dgm:pt modelId="{9CC4EA02-5AF7-4CEE-809C-55B90FDC9AE6}" type="sibTrans" cxnId="{CF16ACED-B484-41A6-89F2-073B9822608A}">
      <dgm:prSet/>
      <dgm:spPr/>
      <dgm:t>
        <a:bodyPr/>
        <a:lstStyle/>
        <a:p>
          <a:endParaRPr lang="en-US"/>
        </a:p>
      </dgm:t>
    </dgm:pt>
    <dgm:pt modelId="{85320D05-749A-4F6F-97ED-9DC78123A145}">
      <dgm:prSet phldrT="[Text]"/>
      <dgm:spPr>
        <a:solidFill>
          <a:schemeClr val="bg1">
            <a:lumMod val="65000"/>
            <a:lumOff val="35000"/>
          </a:schemeClr>
        </a:solidFill>
      </dgm:spPr>
      <dgm:t>
        <a:bodyPr/>
        <a:lstStyle/>
        <a:p>
          <a:r>
            <a:rPr lang="en-US" dirty="0" smtClean="0"/>
            <a:t>Medium term </a:t>
          </a:r>
          <a:r>
            <a:rPr lang="en-US" dirty="0" err="1" smtClean="0"/>
            <a:t>reco</a:t>
          </a:r>
          <a:r>
            <a:rPr lang="en-US" dirty="0" smtClean="0"/>
            <a:t>. To strengthen digital payment ecosystem.</a:t>
          </a:r>
          <a:endParaRPr lang="en-US" dirty="0"/>
        </a:p>
      </dgm:t>
    </dgm:pt>
    <dgm:pt modelId="{A80F04A7-A6A2-424A-AA8B-CC9C9C47588F}" type="parTrans" cxnId="{B0B102A7-2A0A-4863-88C6-B6F412F4DD25}">
      <dgm:prSet/>
      <dgm:spPr/>
      <dgm:t>
        <a:bodyPr/>
        <a:lstStyle/>
        <a:p>
          <a:endParaRPr lang="en-US"/>
        </a:p>
      </dgm:t>
    </dgm:pt>
    <dgm:pt modelId="{BF75FE94-084E-4BAE-9410-08E39BFB2D27}" type="sibTrans" cxnId="{B0B102A7-2A0A-4863-88C6-B6F412F4DD25}">
      <dgm:prSet/>
      <dgm:spPr/>
      <dgm:t>
        <a:bodyPr/>
        <a:lstStyle/>
        <a:p>
          <a:endParaRPr lang="en-US"/>
        </a:p>
      </dgm:t>
    </dgm:pt>
    <dgm:pt modelId="{51E51D60-19AA-489A-8964-9264768D9F00}">
      <dgm:prSet phldrT="[Text]"/>
      <dgm:spPr>
        <a:solidFill>
          <a:schemeClr val="bg1">
            <a:lumMod val="65000"/>
            <a:lumOff val="35000"/>
          </a:schemeClr>
        </a:solidFill>
      </dgm:spPr>
      <dgm:t>
        <a:bodyPr/>
        <a:lstStyle/>
        <a:p>
          <a:r>
            <a:rPr lang="en-US" dirty="0" err="1" smtClean="0"/>
            <a:t>C.Babu</a:t>
          </a:r>
          <a:r>
            <a:rPr lang="en-US" dirty="0" smtClean="0"/>
            <a:t> Naidu chief ministers’ Committee to PM (16’Nov-’17 Jan)</a:t>
          </a:r>
          <a:endParaRPr lang="en-US" dirty="0"/>
        </a:p>
      </dgm:t>
    </dgm:pt>
    <dgm:pt modelId="{3676CF63-E49B-4845-967E-0C71A2D4F789}" type="parTrans" cxnId="{EF7DFEED-D01C-4617-8A2A-1B80A1D696EE}">
      <dgm:prSet/>
      <dgm:spPr/>
      <dgm:t>
        <a:bodyPr/>
        <a:lstStyle/>
        <a:p>
          <a:endParaRPr lang="en-US"/>
        </a:p>
      </dgm:t>
    </dgm:pt>
    <dgm:pt modelId="{180486C5-59C9-4F92-8FC2-69123C4DA32C}" type="sibTrans" cxnId="{EF7DFEED-D01C-4617-8A2A-1B80A1D696EE}">
      <dgm:prSet/>
      <dgm:spPr/>
      <dgm:t>
        <a:bodyPr/>
        <a:lstStyle/>
        <a:p>
          <a:endParaRPr lang="en-US"/>
        </a:p>
      </dgm:t>
    </dgm:pt>
    <dgm:pt modelId="{AEF3EBF6-1D05-46A3-9081-A0C62AD9916D}">
      <dgm:prSet phldrT="[Text]"/>
      <dgm:spPr>
        <a:solidFill>
          <a:schemeClr val="bg1">
            <a:lumMod val="65000"/>
            <a:lumOff val="35000"/>
          </a:schemeClr>
        </a:solidFill>
      </dgm:spPr>
      <dgm:t>
        <a:bodyPr/>
        <a:lstStyle/>
        <a:p>
          <a:r>
            <a:rPr lang="en-US" dirty="0" smtClean="0"/>
            <a:t>Promote digital payment</a:t>
          </a:r>
          <a:endParaRPr lang="en-US" dirty="0"/>
        </a:p>
      </dgm:t>
    </dgm:pt>
    <dgm:pt modelId="{A1CA0814-E023-4B18-ACB1-2C9179C6D155}" type="parTrans" cxnId="{5FE74527-1357-4BA5-B061-CE4AD485ADD5}">
      <dgm:prSet/>
      <dgm:spPr/>
      <dgm:t>
        <a:bodyPr/>
        <a:lstStyle/>
        <a:p>
          <a:endParaRPr lang="en-US"/>
        </a:p>
      </dgm:t>
    </dgm:pt>
    <dgm:pt modelId="{61288E48-3F58-42E2-8D68-4EEA95AED477}" type="sibTrans" cxnId="{5FE74527-1357-4BA5-B061-CE4AD485ADD5}">
      <dgm:prSet/>
      <dgm:spPr/>
      <dgm:t>
        <a:bodyPr/>
        <a:lstStyle/>
        <a:p>
          <a:endParaRPr lang="en-US"/>
        </a:p>
      </dgm:t>
    </dgm:pt>
    <dgm:pt modelId="{25D54DAA-EDF5-4282-B631-C9758F91CF71}">
      <dgm:prSet phldrT="[Text]"/>
      <dgm:spPr>
        <a:solidFill>
          <a:schemeClr val="bg1">
            <a:lumMod val="65000"/>
            <a:lumOff val="35000"/>
          </a:schemeClr>
        </a:solidFill>
      </dgm:spPr>
      <dgm:t>
        <a:bodyPr/>
        <a:lstStyle/>
        <a:p>
          <a:r>
            <a:rPr lang="en-US" dirty="0" smtClean="0"/>
            <a:t>BES17 </a:t>
          </a:r>
          <a:endParaRPr lang="en-US" dirty="0"/>
        </a:p>
      </dgm:t>
    </dgm:pt>
    <dgm:pt modelId="{9362488D-2BB4-4172-9EB0-17659EB1459F}" type="parTrans" cxnId="{6061D883-B23E-4ACF-8C8A-EC9E56F83795}">
      <dgm:prSet/>
      <dgm:spPr/>
      <dgm:t>
        <a:bodyPr/>
        <a:lstStyle/>
        <a:p>
          <a:endParaRPr lang="en-US"/>
        </a:p>
      </dgm:t>
    </dgm:pt>
    <dgm:pt modelId="{B1F3B530-CE6E-4533-BB7B-54CD60D3B73F}" type="sibTrans" cxnId="{6061D883-B23E-4ACF-8C8A-EC9E56F83795}">
      <dgm:prSet/>
      <dgm:spPr/>
      <dgm:t>
        <a:bodyPr/>
        <a:lstStyle/>
        <a:p>
          <a:endParaRPr lang="en-US"/>
        </a:p>
      </dgm:t>
    </dgm:pt>
    <dgm:pt modelId="{DD59505C-7C73-41D8-9451-5822BC6FAFA7}">
      <dgm:prSet phldrT="[Text]"/>
      <dgm:spPr>
        <a:solidFill>
          <a:schemeClr val="bg1">
            <a:lumMod val="65000"/>
            <a:lumOff val="35000"/>
          </a:schemeClr>
        </a:solidFill>
      </dgm:spPr>
      <dgm:t>
        <a:bodyPr/>
        <a:lstStyle/>
        <a:p>
          <a:r>
            <a:rPr lang="en-US" dirty="0" smtClean="0"/>
            <a:t>Budget provisions</a:t>
          </a:r>
          <a:endParaRPr lang="en-US" dirty="0"/>
        </a:p>
      </dgm:t>
    </dgm:pt>
    <dgm:pt modelId="{C6AB0DC4-1F5B-419A-B69E-4C8FD2A68DE7}" type="parTrans" cxnId="{4886C7EC-C6E9-44F9-BD96-96181CDDBDA2}">
      <dgm:prSet/>
      <dgm:spPr/>
      <dgm:t>
        <a:bodyPr/>
        <a:lstStyle/>
        <a:p>
          <a:endParaRPr lang="en-US"/>
        </a:p>
      </dgm:t>
    </dgm:pt>
    <dgm:pt modelId="{372F1B62-A56D-4D5A-A0FD-B056EA232419}" type="sibTrans" cxnId="{4886C7EC-C6E9-44F9-BD96-96181CDDBDA2}">
      <dgm:prSet/>
      <dgm:spPr/>
      <dgm:t>
        <a:bodyPr/>
        <a:lstStyle/>
        <a:p>
          <a:endParaRPr lang="en-US"/>
        </a:p>
      </dgm:t>
    </dgm:pt>
    <dgm:pt modelId="{E996C216-9C19-40FB-9522-0B9989329F51}">
      <dgm:prSet phldrT="[Text]"/>
      <dgm:spPr>
        <a:solidFill>
          <a:schemeClr val="bg1">
            <a:lumMod val="65000"/>
            <a:lumOff val="35000"/>
          </a:schemeClr>
        </a:solidFill>
      </dgm:spPr>
      <dgm:t>
        <a:bodyPr/>
        <a:lstStyle/>
        <a:p>
          <a:r>
            <a:rPr lang="en-US" dirty="0" smtClean="0">
              <a:solidFill>
                <a:srgbClr val="FFC000"/>
              </a:solidFill>
            </a:rPr>
            <a:t>Ch.3 partial (HW: intro, conclusion)</a:t>
          </a:r>
          <a:endParaRPr lang="en-US" dirty="0">
            <a:solidFill>
              <a:srgbClr val="FFC000"/>
            </a:solidFill>
          </a:endParaRPr>
        </a:p>
      </dgm:t>
    </dgm:pt>
    <dgm:pt modelId="{0878214B-70F9-47E0-AA43-DD015CB016E3}" type="parTrans" cxnId="{D1F16EA7-6F96-4773-B776-B0FF089BAFC6}">
      <dgm:prSet/>
      <dgm:spPr/>
      <dgm:t>
        <a:bodyPr/>
        <a:lstStyle/>
        <a:p>
          <a:endParaRPr lang="en-US"/>
        </a:p>
      </dgm:t>
    </dgm:pt>
    <dgm:pt modelId="{D507A52B-8FBA-4B25-92BA-6AC944582B56}" type="sibTrans" cxnId="{D1F16EA7-6F96-4773-B776-B0FF089BAFC6}">
      <dgm:prSet/>
      <dgm:spPr/>
      <dgm:t>
        <a:bodyPr/>
        <a:lstStyle/>
        <a:p>
          <a:endParaRPr lang="en-US"/>
        </a:p>
      </dgm:t>
    </dgm:pt>
    <dgm:pt modelId="{406509D0-4026-4A81-B249-BE8215709926}">
      <dgm:prSet phldrT="[Text]"/>
      <dgm:spPr>
        <a:solidFill>
          <a:schemeClr val="bg1">
            <a:lumMod val="65000"/>
            <a:lumOff val="35000"/>
          </a:schemeClr>
        </a:solidFill>
      </dgm:spPr>
      <dgm:t>
        <a:bodyPr/>
        <a:lstStyle/>
        <a:p>
          <a:r>
            <a:rPr lang="en-US" dirty="0" smtClean="0"/>
            <a:t>Yojana’ Feb17</a:t>
          </a:r>
          <a:endParaRPr lang="en-US" dirty="0"/>
        </a:p>
      </dgm:t>
    </dgm:pt>
    <dgm:pt modelId="{68329850-7CD6-4720-AECE-13D8AC34AFC6}" type="parTrans" cxnId="{D1CBCE71-7569-4407-BF7F-616C0F4917CC}">
      <dgm:prSet/>
      <dgm:spPr/>
      <dgm:t>
        <a:bodyPr/>
        <a:lstStyle/>
        <a:p>
          <a:endParaRPr lang="en-US"/>
        </a:p>
      </dgm:t>
    </dgm:pt>
    <dgm:pt modelId="{98541AFD-2F00-4E21-A371-A8F133B35FA6}" type="sibTrans" cxnId="{D1CBCE71-7569-4407-BF7F-616C0F4917CC}">
      <dgm:prSet/>
      <dgm:spPr/>
      <dgm:t>
        <a:bodyPr/>
        <a:lstStyle/>
        <a:p>
          <a:endParaRPr lang="en-US"/>
        </a:p>
      </dgm:t>
    </dgm:pt>
    <dgm:pt modelId="{00924B32-9B2A-41C3-9AC4-24D0334D5663}">
      <dgm:prSet phldrT="[Text]"/>
      <dgm:spPr>
        <a:solidFill>
          <a:schemeClr val="bg1">
            <a:lumMod val="65000"/>
            <a:lumOff val="35000"/>
          </a:schemeClr>
        </a:solidFill>
      </dgm:spPr>
      <dgm:t>
        <a:bodyPr/>
        <a:lstStyle/>
        <a:p>
          <a:r>
            <a:rPr lang="en-US" dirty="0" smtClean="0">
              <a:solidFill>
                <a:schemeClr val="tx1"/>
              </a:solidFill>
            </a:rPr>
            <a:t>Less cash economy</a:t>
          </a:r>
          <a:endParaRPr lang="en-US" dirty="0">
            <a:solidFill>
              <a:schemeClr val="tx1"/>
            </a:solidFill>
          </a:endParaRPr>
        </a:p>
      </dgm:t>
    </dgm:pt>
    <dgm:pt modelId="{042FC438-00F3-4B28-9233-DAF57D2F44DF}" type="parTrans" cxnId="{4AFD07F7-452D-4E6D-BF8B-C722342ABFA4}">
      <dgm:prSet/>
      <dgm:spPr/>
      <dgm:t>
        <a:bodyPr/>
        <a:lstStyle/>
        <a:p>
          <a:endParaRPr lang="en-US"/>
        </a:p>
      </dgm:t>
    </dgm:pt>
    <dgm:pt modelId="{CEE46F5E-F4CD-4BC5-9469-4234AECA7284}" type="sibTrans" cxnId="{4AFD07F7-452D-4E6D-BF8B-C722342ABFA4}">
      <dgm:prSet/>
      <dgm:spPr/>
      <dgm:t>
        <a:bodyPr/>
        <a:lstStyle/>
        <a:p>
          <a:endParaRPr lang="en-US"/>
        </a:p>
      </dgm:t>
    </dgm:pt>
    <dgm:pt modelId="{76E89426-A77E-4F22-B5DD-EF90BA0D4057}">
      <dgm:prSet phldrT="[Text]"/>
      <dgm:spPr>
        <a:solidFill>
          <a:schemeClr val="bg1">
            <a:lumMod val="65000"/>
            <a:lumOff val="35000"/>
          </a:schemeClr>
        </a:solidFill>
      </dgm:spPr>
      <dgm:t>
        <a:bodyPr/>
        <a:lstStyle/>
        <a:p>
          <a:r>
            <a:rPr lang="en-US" dirty="0" smtClean="0">
              <a:solidFill>
                <a:srgbClr val="FFC000"/>
              </a:solidFill>
            </a:rPr>
            <a:t>HW: editor’s note, intro, conclusion</a:t>
          </a:r>
          <a:endParaRPr lang="en-US" dirty="0">
            <a:solidFill>
              <a:srgbClr val="FFC000"/>
            </a:solidFill>
          </a:endParaRPr>
        </a:p>
      </dgm:t>
    </dgm:pt>
    <dgm:pt modelId="{23DE6E72-5AF8-4007-845F-08718986C03E}" type="parTrans" cxnId="{92356006-08A9-45A6-9CF1-FF9577E050DC}">
      <dgm:prSet/>
      <dgm:spPr/>
      <dgm:t>
        <a:bodyPr/>
        <a:lstStyle/>
        <a:p>
          <a:endParaRPr lang="en-US"/>
        </a:p>
      </dgm:t>
    </dgm:pt>
    <dgm:pt modelId="{84201B62-2FB5-4175-B27C-5CD7F90E7C14}" type="sibTrans" cxnId="{92356006-08A9-45A6-9CF1-FF9577E050DC}">
      <dgm:prSet/>
      <dgm:spPr/>
      <dgm:t>
        <a:bodyPr/>
        <a:lstStyle/>
        <a:p>
          <a:endParaRPr lang="en-US"/>
        </a:p>
      </dgm:t>
    </dgm:pt>
    <dgm:pt modelId="{0672ED1C-CCD7-4D7F-A893-245B2C28327F}" type="pres">
      <dgm:prSet presAssocID="{7036290A-7272-4550-A013-AC0A24E49B72}" presName="Name0" presStyleCnt="0">
        <dgm:presLayoutVars>
          <dgm:chMax/>
          <dgm:chPref/>
          <dgm:dir/>
          <dgm:animLvl val="lvl"/>
          <dgm:resizeHandles val="exact"/>
        </dgm:presLayoutVars>
      </dgm:prSet>
      <dgm:spPr/>
      <dgm:t>
        <a:bodyPr/>
        <a:lstStyle/>
        <a:p>
          <a:endParaRPr lang="en-US"/>
        </a:p>
      </dgm:t>
    </dgm:pt>
    <dgm:pt modelId="{48835B2E-8206-48A9-B550-1949C1603052}" type="pres">
      <dgm:prSet presAssocID="{3C9CD113-84E1-4FC6-8EBE-EEC7E2F896BE}" presName="composite" presStyleCnt="0"/>
      <dgm:spPr/>
    </dgm:pt>
    <dgm:pt modelId="{25D8BEB0-40AE-414D-B1E1-78164F6BB8E3}" type="pres">
      <dgm:prSet presAssocID="{3C9CD113-84E1-4FC6-8EBE-EEC7E2F896BE}" presName="Image" presStyleLbl="alignNode1" presStyleIdx="0" presStyleCnt="4"/>
      <dgm:spPr>
        <a:blipFill rotWithShape="1">
          <a:blip xmlns:r="http://schemas.openxmlformats.org/officeDocument/2006/relationships" r:embed="rId1"/>
          <a:stretch>
            <a:fillRect/>
          </a:stretch>
        </a:blipFill>
      </dgm:spPr>
    </dgm:pt>
    <dgm:pt modelId="{1184859F-CD41-41E8-988F-8CC691A96F4A}" type="pres">
      <dgm:prSet presAssocID="{3C9CD113-84E1-4FC6-8EBE-EEC7E2F896BE}" presName="Accent" presStyleLbl="parChTrans1D1" presStyleIdx="0" presStyleCnt="4"/>
      <dgm:spPr/>
    </dgm:pt>
    <dgm:pt modelId="{DE776CA1-0B72-4F3E-A0FC-5578940FB83A}" type="pres">
      <dgm:prSet presAssocID="{3C9CD113-84E1-4FC6-8EBE-EEC7E2F896BE}" presName="Parent" presStyleLbl="revTx" presStyleIdx="0" presStyleCnt="4">
        <dgm:presLayoutVars>
          <dgm:chMax val="0"/>
          <dgm:chPref val="0"/>
          <dgm:bulletEnabled val="1"/>
        </dgm:presLayoutVars>
      </dgm:prSet>
      <dgm:spPr/>
      <dgm:t>
        <a:bodyPr/>
        <a:lstStyle/>
        <a:p>
          <a:endParaRPr lang="en-US"/>
        </a:p>
      </dgm:t>
    </dgm:pt>
    <dgm:pt modelId="{3B4DB447-AEDF-4269-95FF-F99E8FF9C11F}" type="pres">
      <dgm:prSet presAssocID="{9CC4EA02-5AF7-4CEE-809C-55B90FDC9AE6}" presName="sibTrans" presStyleCnt="0"/>
      <dgm:spPr/>
    </dgm:pt>
    <dgm:pt modelId="{D8100C87-D165-4EB8-9558-D37D382E2BDF}" type="pres">
      <dgm:prSet presAssocID="{51E51D60-19AA-489A-8964-9264768D9F00}" presName="composite" presStyleCnt="0"/>
      <dgm:spPr/>
    </dgm:pt>
    <dgm:pt modelId="{D73DE2D1-4AA4-4550-A9E0-6FF6FC003102}" type="pres">
      <dgm:prSet presAssocID="{51E51D60-19AA-489A-8964-9264768D9F00}" presName="Image" presStyleLbl="alignNod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8747A4B1-C9F5-4A8F-BBC5-127CA03D9910}" type="pres">
      <dgm:prSet presAssocID="{51E51D60-19AA-489A-8964-9264768D9F00}" presName="Accent" presStyleLbl="parChTrans1D1" presStyleIdx="1" presStyleCnt="4"/>
      <dgm:spPr/>
    </dgm:pt>
    <dgm:pt modelId="{E929B3DF-30C6-400A-8CDD-007A92AE59E2}" type="pres">
      <dgm:prSet presAssocID="{51E51D60-19AA-489A-8964-9264768D9F00}" presName="Parent" presStyleLbl="revTx" presStyleIdx="1" presStyleCnt="4">
        <dgm:presLayoutVars>
          <dgm:chMax val="0"/>
          <dgm:chPref val="0"/>
          <dgm:bulletEnabled val="1"/>
        </dgm:presLayoutVars>
      </dgm:prSet>
      <dgm:spPr/>
      <dgm:t>
        <a:bodyPr/>
        <a:lstStyle/>
        <a:p>
          <a:endParaRPr lang="en-US"/>
        </a:p>
      </dgm:t>
    </dgm:pt>
    <dgm:pt modelId="{1165D5B6-F765-46A7-8600-7A1103586CCA}" type="pres">
      <dgm:prSet presAssocID="{180486C5-59C9-4F92-8FC2-69123C4DA32C}" presName="sibTrans" presStyleCnt="0"/>
      <dgm:spPr/>
    </dgm:pt>
    <dgm:pt modelId="{50D8A6C5-CA39-4D18-8A4F-3CA040D50372}" type="pres">
      <dgm:prSet presAssocID="{25D54DAA-EDF5-4282-B631-C9758F91CF71}" presName="composite" presStyleCnt="0"/>
      <dgm:spPr/>
    </dgm:pt>
    <dgm:pt modelId="{9E03D77C-DF7B-4A35-806F-A52CD0E428F9}" type="pres">
      <dgm:prSet presAssocID="{25D54DAA-EDF5-4282-B631-C9758F91CF71}" presName="Image" presStyleLbl="alignNode1" presStyleIdx="2" presStyleCnt="4" custScaleY="83970"/>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AFE9E0B2-E9BB-4362-AAEE-C239DE7B358B}" type="pres">
      <dgm:prSet presAssocID="{25D54DAA-EDF5-4282-B631-C9758F91CF71}" presName="Accent" presStyleLbl="parChTrans1D1" presStyleIdx="2" presStyleCnt="4"/>
      <dgm:spPr/>
    </dgm:pt>
    <dgm:pt modelId="{3F93C84C-2498-4879-B2AD-6D7BB2C98DB0}" type="pres">
      <dgm:prSet presAssocID="{25D54DAA-EDF5-4282-B631-C9758F91CF71}" presName="Parent" presStyleLbl="revTx" presStyleIdx="2" presStyleCnt="4">
        <dgm:presLayoutVars>
          <dgm:chMax val="0"/>
          <dgm:chPref val="0"/>
          <dgm:bulletEnabled val="1"/>
        </dgm:presLayoutVars>
      </dgm:prSet>
      <dgm:spPr/>
      <dgm:t>
        <a:bodyPr/>
        <a:lstStyle/>
        <a:p>
          <a:endParaRPr lang="en-US"/>
        </a:p>
      </dgm:t>
    </dgm:pt>
    <dgm:pt modelId="{D81121FD-4C81-42FC-A06A-EE316101853F}" type="pres">
      <dgm:prSet presAssocID="{B1F3B530-CE6E-4533-BB7B-54CD60D3B73F}" presName="sibTrans" presStyleCnt="0"/>
      <dgm:spPr/>
    </dgm:pt>
    <dgm:pt modelId="{D58354AE-F9AC-4DE2-A0B2-D6DBEB900099}" type="pres">
      <dgm:prSet presAssocID="{406509D0-4026-4A81-B249-BE8215709926}" presName="composite" presStyleCnt="0"/>
      <dgm:spPr/>
    </dgm:pt>
    <dgm:pt modelId="{34C3B0D1-AF03-4114-8453-C61EFC820A31}" type="pres">
      <dgm:prSet presAssocID="{406509D0-4026-4A81-B249-BE8215709926}" presName="Image" presStyleLbl="alignNode1" presStyleIdx="3" presStyleCnt="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21AF5F71-1BE9-4807-BA97-5F00AAF9CE06}" type="pres">
      <dgm:prSet presAssocID="{406509D0-4026-4A81-B249-BE8215709926}" presName="Accent" presStyleLbl="parChTrans1D1" presStyleIdx="3" presStyleCnt="4"/>
      <dgm:spPr/>
    </dgm:pt>
    <dgm:pt modelId="{40F43C58-67A9-4EDE-9239-627A2EBB31FE}" type="pres">
      <dgm:prSet presAssocID="{406509D0-4026-4A81-B249-BE8215709926}" presName="Parent" presStyleLbl="revTx" presStyleIdx="3" presStyleCnt="4">
        <dgm:presLayoutVars>
          <dgm:chMax val="0"/>
          <dgm:chPref val="0"/>
          <dgm:bulletEnabled val="1"/>
        </dgm:presLayoutVars>
      </dgm:prSet>
      <dgm:spPr/>
      <dgm:t>
        <a:bodyPr/>
        <a:lstStyle/>
        <a:p>
          <a:endParaRPr lang="en-US"/>
        </a:p>
      </dgm:t>
    </dgm:pt>
  </dgm:ptLst>
  <dgm:cxnLst>
    <dgm:cxn modelId="{BA077AF3-115E-43AA-9CE3-C820D1CDC10B}" type="presOf" srcId="{3C9CD113-84E1-4FC6-8EBE-EEC7E2F896BE}" destId="{DE776CA1-0B72-4F3E-A0FC-5578940FB83A}" srcOrd="0" destOrd="0" presId="urn:microsoft.com/office/officeart/2008/layout/PictureLineup"/>
    <dgm:cxn modelId="{CF16ACED-B484-41A6-89F2-073B9822608A}" srcId="{7036290A-7272-4550-A013-AC0A24E49B72}" destId="{3C9CD113-84E1-4FC6-8EBE-EEC7E2F896BE}" srcOrd="0" destOrd="0" parTransId="{7CBA0596-6A32-4FF4-A4D3-A6EA534EE0F9}" sibTransId="{9CC4EA02-5AF7-4CEE-809C-55B90FDC9AE6}"/>
    <dgm:cxn modelId="{D1CBCE71-7569-4407-BF7F-616C0F4917CC}" srcId="{7036290A-7272-4550-A013-AC0A24E49B72}" destId="{406509D0-4026-4A81-B249-BE8215709926}" srcOrd="3" destOrd="0" parTransId="{68329850-7CD6-4720-AECE-13D8AC34AFC6}" sibTransId="{98541AFD-2F00-4E21-A371-A8F133B35FA6}"/>
    <dgm:cxn modelId="{306DE619-D96F-4055-B961-C774BAB2077A}" type="presOf" srcId="{7036290A-7272-4550-A013-AC0A24E49B72}" destId="{0672ED1C-CCD7-4D7F-A893-245B2C28327F}" srcOrd="0" destOrd="0" presId="urn:microsoft.com/office/officeart/2008/layout/PictureLineup"/>
    <dgm:cxn modelId="{6061D883-B23E-4ACF-8C8A-EC9E56F83795}" srcId="{7036290A-7272-4550-A013-AC0A24E49B72}" destId="{25D54DAA-EDF5-4282-B631-C9758F91CF71}" srcOrd="2" destOrd="0" parTransId="{9362488D-2BB4-4172-9EB0-17659EB1459F}" sibTransId="{B1F3B530-CE6E-4533-BB7B-54CD60D3B73F}"/>
    <dgm:cxn modelId="{4AFD07F7-452D-4E6D-BF8B-C722342ABFA4}" srcId="{406509D0-4026-4A81-B249-BE8215709926}" destId="{00924B32-9B2A-41C3-9AC4-24D0334D5663}" srcOrd="0" destOrd="0" parTransId="{042FC438-00F3-4B28-9233-DAF57D2F44DF}" sibTransId="{CEE46F5E-F4CD-4BC5-9469-4234AECA7284}"/>
    <dgm:cxn modelId="{8868F058-75BB-411B-B6FD-55DC821D2AF1}" type="presOf" srcId="{76E89426-A77E-4F22-B5DD-EF90BA0D4057}" destId="{40F43C58-67A9-4EDE-9239-627A2EBB31FE}" srcOrd="0" destOrd="2" presId="urn:microsoft.com/office/officeart/2008/layout/PictureLineup"/>
    <dgm:cxn modelId="{4886C7EC-C6E9-44F9-BD96-96181CDDBDA2}" srcId="{25D54DAA-EDF5-4282-B631-C9758F91CF71}" destId="{DD59505C-7C73-41D8-9451-5822BC6FAFA7}" srcOrd="0" destOrd="0" parTransId="{C6AB0DC4-1F5B-419A-B69E-4C8FD2A68DE7}" sibTransId="{372F1B62-A56D-4D5A-A0FD-B056EA232419}"/>
    <dgm:cxn modelId="{D1F16EA7-6F96-4773-B776-B0FF089BAFC6}" srcId="{25D54DAA-EDF5-4282-B631-C9758F91CF71}" destId="{E996C216-9C19-40FB-9522-0B9989329F51}" srcOrd="1" destOrd="0" parTransId="{0878214B-70F9-47E0-AA43-DD015CB016E3}" sibTransId="{D507A52B-8FBA-4B25-92BA-6AC944582B56}"/>
    <dgm:cxn modelId="{46AE6174-4D00-4B2B-8605-CFD4747CA482}" type="presOf" srcId="{406509D0-4026-4A81-B249-BE8215709926}" destId="{40F43C58-67A9-4EDE-9239-627A2EBB31FE}" srcOrd="0" destOrd="0" presId="urn:microsoft.com/office/officeart/2008/layout/PictureLineup"/>
    <dgm:cxn modelId="{B0B2F680-1218-43B0-AA58-14E625CA53AD}" type="presOf" srcId="{DD59505C-7C73-41D8-9451-5822BC6FAFA7}" destId="{3F93C84C-2498-4879-B2AD-6D7BB2C98DB0}" srcOrd="0" destOrd="1" presId="urn:microsoft.com/office/officeart/2008/layout/PictureLineup"/>
    <dgm:cxn modelId="{92356006-08A9-45A6-9CF1-FF9577E050DC}" srcId="{406509D0-4026-4A81-B249-BE8215709926}" destId="{76E89426-A77E-4F22-B5DD-EF90BA0D4057}" srcOrd="1" destOrd="0" parTransId="{23DE6E72-5AF8-4007-845F-08718986C03E}" sibTransId="{84201B62-2FB5-4175-B27C-5CD7F90E7C14}"/>
    <dgm:cxn modelId="{FEB1DE44-4333-4F86-A801-BCAE12444B56}" type="presOf" srcId="{25D54DAA-EDF5-4282-B631-C9758F91CF71}" destId="{3F93C84C-2498-4879-B2AD-6D7BB2C98DB0}" srcOrd="0" destOrd="0" presId="urn:microsoft.com/office/officeart/2008/layout/PictureLineup"/>
    <dgm:cxn modelId="{5FE74527-1357-4BA5-B061-CE4AD485ADD5}" srcId="{51E51D60-19AA-489A-8964-9264768D9F00}" destId="{AEF3EBF6-1D05-46A3-9081-A0C62AD9916D}" srcOrd="0" destOrd="0" parTransId="{A1CA0814-E023-4B18-ACB1-2C9179C6D155}" sibTransId="{61288E48-3F58-42E2-8D68-4EEA95AED477}"/>
    <dgm:cxn modelId="{B0B102A7-2A0A-4863-88C6-B6F412F4DD25}" srcId="{3C9CD113-84E1-4FC6-8EBE-EEC7E2F896BE}" destId="{85320D05-749A-4F6F-97ED-9DC78123A145}" srcOrd="0" destOrd="0" parTransId="{A80F04A7-A6A2-424A-AA8B-CC9C9C47588F}" sibTransId="{BF75FE94-084E-4BAE-9410-08E39BFB2D27}"/>
    <dgm:cxn modelId="{0937F8C7-A7FF-41C5-BE05-8C7BFB5F9324}" type="presOf" srcId="{AEF3EBF6-1D05-46A3-9081-A0C62AD9916D}" destId="{E929B3DF-30C6-400A-8CDD-007A92AE59E2}" srcOrd="0" destOrd="1" presId="urn:microsoft.com/office/officeart/2008/layout/PictureLineup"/>
    <dgm:cxn modelId="{E1D9B7FA-088A-4531-AF33-DE9368CC95AC}" type="presOf" srcId="{51E51D60-19AA-489A-8964-9264768D9F00}" destId="{E929B3DF-30C6-400A-8CDD-007A92AE59E2}" srcOrd="0" destOrd="0" presId="urn:microsoft.com/office/officeart/2008/layout/PictureLineup"/>
    <dgm:cxn modelId="{C6597DDC-1B4D-4BB4-A474-7FB9B1EBF51A}" type="presOf" srcId="{85320D05-749A-4F6F-97ED-9DC78123A145}" destId="{DE776CA1-0B72-4F3E-A0FC-5578940FB83A}" srcOrd="0" destOrd="1" presId="urn:microsoft.com/office/officeart/2008/layout/PictureLineup"/>
    <dgm:cxn modelId="{CEFF7625-226A-4A19-B996-A3965FB0B4B5}" type="presOf" srcId="{E996C216-9C19-40FB-9522-0B9989329F51}" destId="{3F93C84C-2498-4879-B2AD-6D7BB2C98DB0}" srcOrd="0" destOrd="2" presId="urn:microsoft.com/office/officeart/2008/layout/PictureLineup"/>
    <dgm:cxn modelId="{63A4A7F6-0254-4879-8AD4-AD275CD7FFA8}" type="presOf" srcId="{00924B32-9B2A-41C3-9AC4-24D0334D5663}" destId="{40F43C58-67A9-4EDE-9239-627A2EBB31FE}" srcOrd="0" destOrd="1" presId="urn:microsoft.com/office/officeart/2008/layout/PictureLineup"/>
    <dgm:cxn modelId="{EF7DFEED-D01C-4617-8A2A-1B80A1D696EE}" srcId="{7036290A-7272-4550-A013-AC0A24E49B72}" destId="{51E51D60-19AA-489A-8964-9264768D9F00}" srcOrd="1" destOrd="0" parTransId="{3676CF63-E49B-4845-967E-0C71A2D4F789}" sibTransId="{180486C5-59C9-4F92-8FC2-69123C4DA32C}"/>
    <dgm:cxn modelId="{7CE77D91-70E8-43E2-9F33-C0796869D404}" type="presParOf" srcId="{0672ED1C-CCD7-4D7F-A893-245B2C28327F}" destId="{48835B2E-8206-48A9-B550-1949C1603052}" srcOrd="0" destOrd="0" presId="urn:microsoft.com/office/officeart/2008/layout/PictureLineup"/>
    <dgm:cxn modelId="{000D2191-0510-4595-A812-303441F81AE0}" type="presParOf" srcId="{48835B2E-8206-48A9-B550-1949C1603052}" destId="{25D8BEB0-40AE-414D-B1E1-78164F6BB8E3}" srcOrd="0" destOrd="0" presId="urn:microsoft.com/office/officeart/2008/layout/PictureLineup"/>
    <dgm:cxn modelId="{B0253393-1259-41D8-8C5A-38C94ECA4E99}" type="presParOf" srcId="{48835B2E-8206-48A9-B550-1949C1603052}" destId="{1184859F-CD41-41E8-988F-8CC691A96F4A}" srcOrd="1" destOrd="0" presId="urn:microsoft.com/office/officeart/2008/layout/PictureLineup"/>
    <dgm:cxn modelId="{587EB883-D6DC-4FB0-A675-89DFD2C56E08}" type="presParOf" srcId="{48835B2E-8206-48A9-B550-1949C1603052}" destId="{DE776CA1-0B72-4F3E-A0FC-5578940FB83A}" srcOrd="2" destOrd="0" presId="urn:microsoft.com/office/officeart/2008/layout/PictureLineup"/>
    <dgm:cxn modelId="{952A079C-FE82-484F-9BF2-4A9164F9B759}" type="presParOf" srcId="{0672ED1C-CCD7-4D7F-A893-245B2C28327F}" destId="{3B4DB447-AEDF-4269-95FF-F99E8FF9C11F}" srcOrd="1" destOrd="0" presId="urn:microsoft.com/office/officeart/2008/layout/PictureLineup"/>
    <dgm:cxn modelId="{83249E34-0C25-464E-AC78-8647EC3FCC59}" type="presParOf" srcId="{0672ED1C-CCD7-4D7F-A893-245B2C28327F}" destId="{D8100C87-D165-4EB8-9558-D37D382E2BDF}" srcOrd="2" destOrd="0" presId="urn:microsoft.com/office/officeart/2008/layout/PictureLineup"/>
    <dgm:cxn modelId="{EF30E38B-EBD9-46BF-B50E-D5C178E20613}" type="presParOf" srcId="{D8100C87-D165-4EB8-9558-D37D382E2BDF}" destId="{D73DE2D1-4AA4-4550-A9E0-6FF6FC003102}" srcOrd="0" destOrd="0" presId="urn:microsoft.com/office/officeart/2008/layout/PictureLineup"/>
    <dgm:cxn modelId="{796C8F74-BB75-43A6-AA69-9899FCFA1C3B}" type="presParOf" srcId="{D8100C87-D165-4EB8-9558-D37D382E2BDF}" destId="{8747A4B1-C9F5-4A8F-BBC5-127CA03D9910}" srcOrd="1" destOrd="0" presId="urn:microsoft.com/office/officeart/2008/layout/PictureLineup"/>
    <dgm:cxn modelId="{3E6E880C-2CD2-42AB-A3F8-4D15150E4044}" type="presParOf" srcId="{D8100C87-D165-4EB8-9558-D37D382E2BDF}" destId="{E929B3DF-30C6-400A-8CDD-007A92AE59E2}" srcOrd="2" destOrd="0" presId="urn:microsoft.com/office/officeart/2008/layout/PictureLineup"/>
    <dgm:cxn modelId="{8AB52EE1-5B0E-4BDD-B3BB-6807245D795E}" type="presParOf" srcId="{0672ED1C-CCD7-4D7F-A893-245B2C28327F}" destId="{1165D5B6-F765-46A7-8600-7A1103586CCA}" srcOrd="3" destOrd="0" presId="urn:microsoft.com/office/officeart/2008/layout/PictureLineup"/>
    <dgm:cxn modelId="{D7A1858F-F69F-4FC2-9747-4F9C0395F36D}" type="presParOf" srcId="{0672ED1C-CCD7-4D7F-A893-245B2C28327F}" destId="{50D8A6C5-CA39-4D18-8A4F-3CA040D50372}" srcOrd="4" destOrd="0" presId="urn:microsoft.com/office/officeart/2008/layout/PictureLineup"/>
    <dgm:cxn modelId="{BC6A3E60-4E61-45E2-91F0-7B4A358FC2C5}" type="presParOf" srcId="{50D8A6C5-CA39-4D18-8A4F-3CA040D50372}" destId="{9E03D77C-DF7B-4A35-806F-A52CD0E428F9}" srcOrd="0" destOrd="0" presId="urn:microsoft.com/office/officeart/2008/layout/PictureLineup"/>
    <dgm:cxn modelId="{F37A7C90-041D-497F-BFD8-0FF01B4DCB23}" type="presParOf" srcId="{50D8A6C5-CA39-4D18-8A4F-3CA040D50372}" destId="{AFE9E0B2-E9BB-4362-AAEE-C239DE7B358B}" srcOrd="1" destOrd="0" presId="urn:microsoft.com/office/officeart/2008/layout/PictureLineup"/>
    <dgm:cxn modelId="{DBE873ED-A4E9-42D5-BAB2-0C3CA811415F}" type="presParOf" srcId="{50D8A6C5-CA39-4D18-8A4F-3CA040D50372}" destId="{3F93C84C-2498-4879-B2AD-6D7BB2C98DB0}" srcOrd="2" destOrd="0" presId="urn:microsoft.com/office/officeart/2008/layout/PictureLineup"/>
    <dgm:cxn modelId="{A7DAA40B-4E90-4584-B82A-9BB23733C554}" type="presParOf" srcId="{0672ED1C-CCD7-4D7F-A893-245B2C28327F}" destId="{D81121FD-4C81-42FC-A06A-EE316101853F}" srcOrd="5" destOrd="0" presId="urn:microsoft.com/office/officeart/2008/layout/PictureLineup"/>
    <dgm:cxn modelId="{2EE5B7AB-3CA0-43C5-B228-7D0E6D7A9D57}" type="presParOf" srcId="{0672ED1C-CCD7-4D7F-A893-245B2C28327F}" destId="{D58354AE-F9AC-4DE2-A0B2-D6DBEB900099}" srcOrd="6" destOrd="0" presId="urn:microsoft.com/office/officeart/2008/layout/PictureLineup"/>
    <dgm:cxn modelId="{C4575AC1-1D3B-49A0-9E7D-FA4D7E36B905}" type="presParOf" srcId="{D58354AE-F9AC-4DE2-A0B2-D6DBEB900099}" destId="{34C3B0D1-AF03-4114-8453-C61EFC820A31}" srcOrd="0" destOrd="0" presId="urn:microsoft.com/office/officeart/2008/layout/PictureLineup"/>
    <dgm:cxn modelId="{EF2B5E93-7027-4C23-903A-3404002E2D59}" type="presParOf" srcId="{D58354AE-F9AC-4DE2-A0B2-D6DBEB900099}" destId="{21AF5F71-1BE9-4807-BA97-5F00AAF9CE06}" srcOrd="1" destOrd="0" presId="urn:microsoft.com/office/officeart/2008/layout/PictureLineup"/>
    <dgm:cxn modelId="{6FB19986-F849-4CD4-B477-036FC42000DD}" type="presParOf" srcId="{D58354AE-F9AC-4DE2-A0B2-D6DBEB900099}" destId="{40F43C58-67A9-4EDE-9239-627A2EBB31FE}" srcOrd="2" destOrd="0" presId="urn:microsoft.com/office/officeart/2008/layout/PictureLineu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CF6EB2C-F9DB-4AE8-810D-756E19F8FF99}"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n-US"/>
        </a:p>
      </dgm:t>
    </dgm:pt>
    <dgm:pt modelId="{F10A1063-E5F6-4714-9C45-B1B53BD26E78}">
      <dgm:prSet phldrT="[Text]" custT="1"/>
      <dgm:spPr/>
      <dgm:t>
        <a:bodyPr/>
        <a:lstStyle/>
        <a:p>
          <a:r>
            <a:rPr lang="en-US" sz="3200" dirty="0" smtClean="0"/>
            <a:t>Digital Payment System </a:t>
          </a:r>
          <a:endParaRPr lang="en-US" sz="3200" dirty="0"/>
        </a:p>
      </dgm:t>
    </dgm:pt>
    <dgm:pt modelId="{B41A0902-38FE-4F4B-BD9A-6DC53AE319AE}" type="parTrans" cxnId="{BBBC8664-CC75-4C69-B9EE-9591F70D983B}">
      <dgm:prSet/>
      <dgm:spPr/>
      <dgm:t>
        <a:bodyPr/>
        <a:lstStyle/>
        <a:p>
          <a:endParaRPr lang="en-US" sz="2000"/>
        </a:p>
      </dgm:t>
    </dgm:pt>
    <dgm:pt modelId="{7B062FC0-49DF-4D17-A70A-68371880CBDF}" type="sibTrans" cxnId="{BBBC8664-CC75-4C69-B9EE-9591F70D983B}">
      <dgm:prSet/>
      <dgm:spPr/>
      <dgm:t>
        <a:bodyPr/>
        <a:lstStyle/>
        <a:p>
          <a:endParaRPr lang="en-US" sz="2000"/>
        </a:p>
      </dgm:t>
    </dgm:pt>
    <dgm:pt modelId="{2053AB92-45D3-4C8D-859E-BB2F393E1D2D}">
      <dgm:prSet phldrT="[Text]" custT="1"/>
      <dgm:spPr>
        <a:solidFill>
          <a:schemeClr val="accent2">
            <a:lumMod val="75000"/>
          </a:schemeClr>
        </a:solidFill>
        <a:ln w="57150">
          <a:solidFill>
            <a:srgbClr val="FF0000"/>
          </a:solidFill>
        </a:ln>
      </dgm:spPr>
      <dgm:t>
        <a:bodyPr/>
        <a:lstStyle/>
        <a:p>
          <a:r>
            <a:rPr lang="en-US" sz="2000" dirty="0" smtClean="0"/>
            <a:t>Real time</a:t>
          </a:r>
          <a:endParaRPr lang="en-US" sz="2000" dirty="0"/>
        </a:p>
      </dgm:t>
    </dgm:pt>
    <dgm:pt modelId="{E7FEA3FB-A631-44B3-80F4-498C41C273A1}" type="parTrans" cxnId="{4A9F5D62-32EF-4025-A344-F5B4F21688BD}">
      <dgm:prSet custT="1"/>
      <dgm:spPr/>
      <dgm:t>
        <a:bodyPr/>
        <a:lstStyle/>
        <a:p>
          <a:endParaRPr lang="en-US" sz="600"/>
        </a:p>
      </dgm:t>
    </dgm:pt>
    <dgm:pt modelId="{92406631-543B-4AFE-9005-B9EF22E21BC4}" type="sibTrans" cxnId="{4A9F5D62-32EF-4025-A344-F5B4F21688BD}">
      <dgm:prSet/>
      <dgm:spPr/>
      <dgm:t>
        <a:bodyPr/>
        <a:lstStyle/>
        <a:p>
          <a:endParaRPr lang="en-US" sz="2000"/>
        </a:p>
      </dgm:t>
    </dgm:pt>
    <dgm:pt modelId="{3CE1A838-C7EC-4BD4-815A-0BFE508C9C2D}">
      <dgm:prSet custT="1"/>
      <dgm:spPr>
        <a:solidFill>
          <a:schemeClr val="accent2">
            <a:lumMod val="75000"/>
          </a:schemeClr>
        </a:solidFill>
        <a:ln w="57150">
          <a:solidFill>
            <a:srgbClr val="FF0000"/>
          </a:solidFill>
        </a:ln>
      </dgm:spPr>
      <dgm:t>
        <a:bodyPr/>
        <a:lstStyle/>
        <a:p>
          <a:r>
            <a:rPr lang="en-US" sz="2400" dirty="0" smtClean="0"/>
            <a:t>Immediate Payment Service (IMPS)</a:t>
          </a:r>
          <a:endParaRPr lang="en-US" sz="2400" dirty="0"/>
        </a:p>
      </dgm:t>
    </dgm:pt>
    <dgm:pt modelId="{BDA61912-AD60-43F5-826C-8AEB39690C5E}" type="parTrans" cxnId="{6629D10B-F440-47FC-B5F2-07B2331AD1FD}">
      <dgm:prSet custT="1"/>
      <dgm:spPr/>
      <dgm:t>
        <a:bodyPr/>
        <a:lstStyle/>
        <a:p>
          <a:endParaRPr lang="en-US" sz="600"/>
        </a:p>
      </dgm:t>
    </dgm:pt>
    <dgm:pt modelId="{25037FE3-7375-4A3F-907A-64F948C81956}" type="sibTrans" cxnId="{6629D10B-F440-47FC-B5F2-07B2331AD1FD}">
      <dgm:prSet/>
      <dgm:spPr/>
      <dgm:t>
        <a:bodyPr/>
        <a:lstStyle/>
        <a:p>
          <a:endParaRPr lang="en-US" sz="2000"/>
        </a:p>
      </dgm:t>
    </dgm:pt>
    <dgm:pt modelId="{D62784BD-69D4-4A4B-B538-E4548B8348C1}">
      <dgm:prSet custT="1"/>
      <dgm:spPr/>
      <dgm:t>
        <a:bodyPr/>
        <a:lstStyle/>
        <a:p>
          <a:r>
            <a:rPr lang="en-US" sz="2000" dirty="0" smtClean="0"/>
            <a:t>Delayed Settlement </a:t>
          </a:r>
          <a:endParaRPr lang="en-US" sz="2000" dirty="0"/>
        </a:p>
      </dgm:t>
    </dgm:pt>
    <dgm:pt modelId="{D09D1586-646D-49B4-8BB8-EC34D0250F46}" type="parTrans" cxnId="{8AC934CC-66B5-4208-B59E-A3C6EFC1EE7D}">
      <dgm:prSet custT="1"/>
      <dgm:spPr/>
      <dgm:t>
        <a:bodyPr/>
        <a:lstStyle/>
        <a:p>
          <a:endParaRPr lang="en-US" sz="600"/>
        </a:p>
      </dgm:t>
    </dgm:pt>
    <dgm:pt modelId="{5C9207D8-EB29-45E6-8395-B910D7680AAE}" type="sibTrans" cxnId="{8AC934CC-66B5-4208-B59E-A3C6EFC1EE7D}">
      <dgm:prSet/>
      <dgm:spPr/>
      <dgm:t>
        <a:bodyPr/>
        <a:lstStyle/>
        <a:p>
          <a:endParaRPr lang="en-US" sz="2000"/>
        </a:p>
      </dgm:t>
    </dgm:pt>
    <dgm:pt modelId="{8475CB20-7017-4248-BEBF-FF22F83C1E25}">
      <dgm:prSet custT="1"/>
      <dgm:spPr>
        <a:solidFill>
          <a:srgbClr val="7030A0"/>
        </a:solidFill>
      </dgm:spPr>
      <dgm:t>
        <a:bodyPr/>
        <a:lstStyle/>
        <a:p>
          <a:r>
            <a:rPr lang="en-US" sz="2400" dirty="0" smtClean="0">
              <a:effectLst>
                <a:outerShdw blurRad="38100" dist="38100" dir="2700000" algn="tl">
                  <a:srgbClr val="000000">
                    <a:alpha val="43137"/>
                  </a:srgbClr>
                </a:outerShdw>
              </a:effectLst>
            </a:rPr>
            <a:t>National Electronic Clearing Service (NECS) </a:t>
          </a:r>
          <a:endParaRPr lang="en-US" sz="2400" dirty="0">
            <a:effectLst>
              <a:outerShdw blurRad="38100" dist="38100" dir="2700000" algn="tl">
                <a:srgbClr val="000000">
                  <a:alpha val="43137"/>
                </a:srgbClr>
              </a:outerShdw>
            </a:effectLst>
          </a:endParaRPr>
        </a:p>
      </dgm:t>
    </dgm:pt>
    <dgm:pt modelId="{C235D81D-1141-48B3-A7EF-907BDC86230C}" type="parTrans" cxnId="{C05864B4-167F-472F-B207-316ADA4ACE90}">
      <dgm:prSet custT="1"/>
      <dgm:spPr/>
      <dgm:t>
        <a:bodyPr/>
        <a:lstStyle/>
        <a:p>
          <a:endParaRPr lang="en-US" sz="600"/>
        </a:p>
      </dgm:t>
    </dgm:pt>
    <dgm:pt modelId="{3EB8D558-C0F3-413B-B52F-5BA00F2FFEBB}" type="sibTrans" cxnId="{C05864B4-167F-472F-B207-316ADA4ACE90}">
      <dgm:prSet/>
      <dgm:spPr/>
      <dgm:t>
        <a:bodyPr/>
        <a:lstStyle/>
        <a:p>
          <a:endParaRPr lang="en-US" sz="2000"/>
        </a:p>
      </dgm:t>
    </dgm:pt>
    <dgm:pt modelId="{F0AE9113-4EE0-4847-AADC-2C90B6A8EBA3}">
      <dgm:prSet custT="1"/>
      <dgm:spPr>
        <a:solidFill>
          <a:srgbClr val="7030A0"/>
        </a:solidFill>
      </dgm:spPr>
      <dgm:t>
        <a:bodyPr/>
        <a:lstStyle/>
        <a:p>
          <a:r>
            <a:rPr lang="en-US" sz="2400" dirty="0" smtClean="0">
              <a:effectLst>
                <a:outerShdw blurRad="38100" dist="38100" dir="2700000" algn="tl">
                  <a:srgbClr val="000000">
                    <a:alpha val="43137"/>
                  </a:srgbClr>
                </a:outerShdw>
              </a:effectLst>
            </a:rPr>
            <a:t>Cards system (Visa, MasterCard and </a:t>
          </a:r>
          <a:r>
            <a:rPr lang="en-US" sz="2400" dirty="0" err="1" smtClean="0">
              <a:effectLst>
                <a:outerShdw blurRad="38100" dist="38100" dir="2700000" algn="tl">
                  <a:srgbClr val="000000">
                    <a:alpha val="43137"/>
                  </a:srgbClr>
                </a:outerShdw>
              </a:effectLst>
            </a:rPr>
            <a:t>RuPay</a:t>
          </a:r>
          <a:r>
            <a:rPr lang="en-US" sz="2400" dirty="0" smtClean="0">
              <a:effectLst>
                <a:outerShdw blurRad="38100" dist="38100" dir="2700000" algn="tl">
                  <a:srgbClr val="000000">
                    <a:alpha val="43137"/>
                  </a:srgbClr>
                </a:outerShdw>
              </a:effectLst>
            </a:rPr>
            <a:t>).</a:t>
          </a:r>
          <a:endParaRPr lang="en-US" sz="2400" dirty="0">
            <a:effectLst>
              <a:outerShdw blurRad="38100" dist="38100" dir="2700000" algn="tl">
                <a:srgbClr val="000000">
                  <a:alpha val="43137"/>
                </a:srgbClr>
              </a:outerShdw>
            </a:effectLst>
          </a:endParaRPr>
        </a:p>
      </dgm:t>
    </dgm:pt>
    <dgm:pt modelId="{102437F7-C132-499B-88DE-AD314B169237}" type="parTrans" cxnId="{87739097-D237-41AE-B688-610444BDF3D8}">
      <dgm:prSet custT="1"/>
      <dgm:spPr/>
      <dgm:t>
        <a:bodyPr/>
        <a:lstStyle/>
        <a:p>
          <a:endParaRPr lang="en-US" sz="600"/>
        </a:p>
      </dgm:t>
    </dgm:pt>
    <dgm:pt modelId="{326B8CC3-0354-44E5-8F51-6FBF5C020094}" type="sibTrans" cxnId="{87739097-D237-41AE-B688-610444BDF3D8}">
      <dgm:prSet/>
      <dgm:spPr/>
      <dgm:t>
        <a:bodyPr/>
        <a:lstStyle/>
        <a:p>
          <a:endParaRPr lang="en-US" sz="2000"/>
        </a:p>
      </dgm:t>
    </dgm:pt>
    <dgm:pt modelId="{35C0AAFE-33D9-44DC-B186-C40EA76780F0}">
      <dgm:prSet custT="1"/>
      <dgm:spPr>
        <a:solidFill>
          <a:srgbClr val="7030A0"/>
        </a:solidFill>
      </dgm:spPr>
      <dgm:t>
        <a:bodyPr/>
        <a:lstStyle/>
        <a:p>
          <a:r>
            <a:rPr lang="en-US" sz="2400" dirty="0" smtClean="0">
              <a:effectLst>
                <a:outerShdw blurRad="38100" dist="38100" dir="2700000" algn="tl">
                  <a:srgbClr val="000000">
                    <a:alpha val="43137"/>
                  </a:srgbClr>
                </a:outerShdw>
              </a:effectLst>
            </a:rPr>
            <a:t>National Electronic Fund Transfer (NEFT)</a:t>
          </a:r>
          <a:endParaRPr lang="en-US" sz="2400" dirty="0">
            <a:effectLst>
              <a:outerShdw blurRad="38100" dist="38100" dir="2700000" algn="tl">
                <a:srgbClr val="000000">
                  <a:alpha val="43137"/>
                </a:srgbClr>
              </a:outerShdw>
            </a:effectLst>
          </a:endParaRPr>
        </a:p>
      </dgm:t>
    </dgm:pt>
    <dgm:pt modelId="{1E9B5672-5C72-4031-BFFC-8D368DAA78A4}" type="parTrans" cxnId="{B09CD380-B587-448F-95AA-E7F358CA7D47}">
      <dgm:prSet custT="1"/>
      <dgm:spPr/>
      <dgm:t>
        <a:bodyPr/>
        <a:lstStyle/>
        <a:p>
          <a:endParaRPr lang="en-US" sz="700"/>
        </a:p>
      </dgm:t>
    </dgm:pt>
    <dgm:pt modelId="{AF4B8630-053A-4240-A739-5EC9224AA9E0}" type="sibTrans" cxnId="{B09CD380-B587-448F-95AA-E7F358CA7D47}">
      <dgm:prSet/>
      <dgm:spPr/>
      <dgm:t>
        <a:bodyPr/>
        <a:lstStyle/>
        <a:p>
          <a:endParaRPr lang="en-US" sz="2000"/>
        </a:p>
      </dgm:t>
    </dgm:pt>
    <dgm:pt modelId="{766D3E17-7FCC-40E5-8629-C5C9FF63F3B1}">
      <dgm:prSet custT="1"/>
      <dgm:spPr>
        <a:solidFill>
          <a:srgbClr val="7030A0"/>
        </a:solidFill>
      </dgm:spPr>
      <dgm:t>
        <a:bodyPr/>
        <a:lstStyle/>
        <a:p>
          <a:r>
            <a:rPr lang="en-US" sz="2400" dirty="0" smtClean="0">
              <a:effectLst>
                <a:outerShdw blurRad="38100" dist="38100" dir="2700000" algn="tl">
                  <a:srgbClr val="000000">
                    <a:alpha val="43137"/>
                  </a:srgbClr>
                </a:outerShdw>
              </a:effectLst>
            </a:rPr>
            <a:t>National Automated Clearing House (NACH)</a:t>
          </a:r>
          <a:endParaRPr lang="en-US" sz="2400" dirty="0">
            <a:effectLst>
              <a:outerShdw blurRad="38100" dist="38100" dir="2700000" algn="tl">
                <a:srgbClr val="000000">
                  <a:alpha val="43137"/>
                </a:srgbClr>
              </a:outerShdw>
            </a:effectLst>
          </a:endParaRPr>
        </a:p>
      </dgm:t>
    </dgm:pt>
    <dgm:pt modelId="{D180177A-8498-4DBA-8EC1-EC59EB60638E}" type="parTrans" cxnId="{0CEB0C3F-174F-4573-86D5-E0F7E0FC8633}">
      <dgm:prSet custT="1"/>
      <dgm:spPr/>
      <dgm:t>
        <a:bodyPr/>
        <a:lstStyle/>
        <a:p>
          <a:endParaRPr lang="en-US" sz="600"/>
        </a:p>
      </dgm:t>
    </dgm:pt>
    <dgm:pt modelId="{8D8DA039-98C9-434E-9117-D8FAB09A81BE}" type="sibTrans" cxnId="{0CEB0C3F-174F-4573-86D5-E0F7E0FC8633}">
      <dgm:prSet/>
      <dgm:spPr/>
      <dgm:t>
        <a:bodyPr/>
        <a:lstStyle/>
        <a:p>
          <a:endParaRPr lang="en-US" sz="2000"/>
        </a:p>
      </dgm:t>
    </dgm:pt>
    <dgm:pt modelId="{0D80870F-3042-4E2B-94A1-6501D031BDD1}">
      <dgm:prSet custT="1"/>
      <dgm:spPr>
        <a:solidFill>
          <a:schemeClr val="accent2">
            <a:lumMod val="75000"/>
          </a:schemeClr>
        </a:solidFill>
        <a:ln w="57150">
          <a:solidFill>
            <a:srgbClr val="FF0000"/>
          </a:solidFill>
        </a:ln>
      </dgm:spPr>
      <dgm:t>
        <a:bodyPr/>
        <a:lstStyle/>
        <a:p>
          <a:r>
            <a:rPr lang="en-US" sz="2400" dirty="0" smtClean="0"/>
            <a:t>Real Time Gross settlement (RTGS)</a:t>
          </a:r>
          <a:endParaRPr lang="en-US" sz="2400" dirty="0"/>
        </a:p>
      </dgm:t>
    </dgm:pt>
    <dgm:pt modelId="{282038E5-8B66-431E-8DB1-A420F87BDA61}" type="parTrans" cxnId="{8FB3603D-1C7C-404D-8D57-AF3269A64C81}">
      <dgm:prSet custT="1"/>
      <dgm:spPr/>
      <dgm:t>
        <a:bodyPr/>
        <a:lstStyle/>
        <a:p>
          <a:endParaRPr lang="en-US" sz="600"/>
        </a:p>
      </dgm:t>
    </dgm:pt>
    <dgm:pt modelId="{7F4F175D-CD7F-4C81-A542-4DFB0D7E6E67}" type="sibTrans" cxnId="{8FB3603D-1C7C-404D-8D57-AF3269A64C81}">
      <dgm:prSet/>
      <dgm:spPr/>
      <dgm:t>
        <a:bodyPr/>
        <a:lstStyle/>
        <a:p>
          <a:endParaRPr lang="en-US" sz="2000"/>
        </a:p>
      </dgm:t>
    </dgm:pt>
    <dgm:pt modelId="{DB69B3F2-6797-46C5-8CB7-F915D2315D8D}" type="pres">
      <dgm:prSet presAssocID="{1CF6EB2C-F9DB-4AE8-810D-756E19F8FF99}" presName="Name0" presStyleCnt="0">
        <dgm:presLayoutVars>
          <dgm:chPref val="1"/>
          <dgm:dir/>
          <dgm:animOne val="branch"/>
          <dgm:animLvl val="lvl"/>
          <dgm:resizeHandles val="exact"/>
        </dgm:presLayoutVars>
      </dgm:prSet>
      <dgm:spPr/>
      <dgm:t>
        <a:bodyPr/>
        <a:lstStyle/>
        <a:p>
          <a:endParaRPr lang="en-US"/>
        </a:p>
      </dgm:t>
    </dgm:pt>
    <dgm:pt modelId="{BAB0A3F2-2212-49DB-85D3-DCBAA2257730}" type="pres">
      <dgm:prSet presAssocID="{F10A1063-E5F6-4714-9C45-B1B53BD26E78}" presName="root1" presStyleCnt="0"/>
      <dgm:spPr/>
      <dgm:t>
        <a:bodyPr/>
        <a:lstStyle/>
        <a:p>
          <a:endParaRPr lang="en-US"/>
        </a:p>
      </dgm:t>
    </dgm:pt>
    <dgm:pt modelId="{089EF1A9-3461-43CB-AB2C-53A5E6700EDC}" type="pres">
      <dgm:prSet presAssocID="{F10A1063-E5F6-4714-9C45-B1B53BD26E78}" presName="LevelOneTextNode" presStyleLbl="node0" presStyleIdx="0" presStyleCnt="1" custScaleY="116522">
        <dgm:presLayoutVars>
          <dgm:chPref val="3"/>
        </dgm:presLayoutVars>
      </dgm:prSet>
      <dgm:spPr/>
      <dgm:t>
        <a:bodyPr/>
        <a:lstStyle/>
        <a:p>
          <a:endParaRPr lang="en-US"/>
        </a:p>
      </dgm:t>
    </dgm:pt>
    <dgm:pt modelId="{F871F563-2473-43DF-96F4-D38C509F95D4}" type="pres">
      <dgm:prSet presAssocID="{F10A1063-E5F6-4714-9C45-B1B53BD26E78}" presName="level2hierChild" presStyleCnt="0"/>
      <dgm:spPr/>
      <dgm:t>
        <a:bodyPr/>
        <a:lstStyle/>
        <a:p>
          <a:endParaRPr lang="en-US"/>
        </a:p>
      </dgm:t>
    </dgm:pt>
    <dgm:pt modelId="{5624758A-5500-41B7-887D-C1188DC3CD20}" type="pres">
      <dgm:prSet presAssocID="{E7FEA3FB-A631-44B3-80F4-498C41C273A1}" presName="conn2-1" presStyleLbl="parChTrans1D2" presStyleIdx="0" presStyleCnt="2"/>
      <dgm:spPr/>
      <dgm:t>
        <a:bodyPr/>
        <a:lstStyle/>
        <a:p>
          <a:endParaRPr lang="en-US"/>
        </a:p>
      </dgm:t>
    </dgm:pt>
    <dgm:pt modelId="{31941A1A-8ACA-4BC9-A68B-0E1489775077}" type="pres">
      <dgm:prSet presAssocID="{E7FEA3FB-A631-44B3-80F4-498C41C273A1}" presName="connTx" presStyleLbl="parChTrans1D2" presStyleIdx="0" presStyleCnt="2"/>
      <dgm:spPr/>
      <dgm:t>
        <a:bodyPr/>
        <a:lstStyle/>
        <a:p>
          <a:endParaRPr lang="en-US"/>
        </a:p>
      </dgm:t>
    </dgm:pt>
    <dgm:pt modelId="{F2A8F8B9-006D-457C-9D02-988CE692B3CD}" type="pres">
      <dgm:prSet presAssocID="{2053AB92-45D3-4C8D-859E-BB2F393E1D2D}" presName="root2" presStyleCnt="0"/>
      <dgm:spPr/>
      <dgm:t>
        <a:bodyPr/>
        <a:lstStyle/>
        <a:p>
          <a:endParaRPr lang="en-US"/>
        </a:p>
      </dgm:t>
    </dgm:pt>
    <dgm:pt modelId="{308A316B-1E0C-4B60-B788-3FDA02C1B9FC}" type="pres">
      <dgm:prSet presAssocID="{2053AB92-45D3-4C8D-859E-BB2F393E1D2D}" presName="LevelTwoTextNode" presStyleLbl="node2" presStyleIdx="0" presStyleCnt="2">
        <dgm:presLayoutVars>
          <dgm:chPref val="3"/>
        </dgm:presLayoutVars>
      </dgm:prSet>
      <dgm:spPr/>
      <dgm:t>
        <a:bodyPr/>
        <a:lstStyle/>
        <a:p>
          <a:endParaRPr lang="en-US"/>
        </a:p>
      </dgm:t>
    </dgm:pt>
    <dgm:pt modelId="{F27E111B-7116-4E57-A35E-E414FDFDEA04}" type="pres">
      <dgm:prSet presAssocID="{2053AB92-45D3-4C8D-859E-BB2F393E1D2D}" presName="level3hierChild" presStyleCnt="0"/>
      <dgm:spPr/>
      <dgm:t>
        <a:bodyPr/>
        <a:lstStyle/>
        <a:p>
          <a:endParaRPr lang="en-US"/>
        </a:p>
      </dgm:t>
    </dgm:pt>
    <dgm:pt modelId="{145E56C6-82F8-46E0-854D-BAA016499046}" type="pres">
      <dgm:prSet presAssocID="{BDA61912-AD60-43F5-826C-8AEB39690C5E}" presName="conn2-1" presStyleLbl="parChTrans1D3" presStyleIdx="0" presStyleCnt="6"/>
      <dgm:spPr/>
      <dgm:t>
        <a:bodyPr/>
        <a:lstStyle/>
        <a:p>
          <a:endParaRPr lang="en-US"/>
        </a:p>
      </dgm:t>
    </dgm:pt>
    <dgm:pt modelId="{4EA80C59-D364-473D-8ABF-A766CFB9FC59}" type="pres">
      <dgm:prSet presAssocID="{BDA61912-AD60-43F5-826C-8AEB39690C5E}" presName="connTx" presStyleLbl="parChTrans1D3" presStyleIdx="0" presStyleCnt="6"/>
      <dgm:spPr/>
      <dgm:t>
        <a:bodyPr/>
        <a:lstStyle/>
        <a:p>
          <a:endParaRPr lang="en-US"/>
        </a:p>
      </dgm:t>
    </dgm:pt>
    <dgm:pt modelId="{2489C618-73C8-4092-B3C1-50DECE15137C}" type="pres">
      <dgm:prSet presAssocID="{3CE1A838-C7EC-4BD4-815A-0BFE508C9C2D}" presName="root2" presStyleCnt="0"/>
      <dgm:spPr/>
      <dgm:t>
        <a:bodyPr/>
        <a:lstStyle/>
        <a:p>
          <a:endParaRPr lang="en-US"/>
        </a:p>
      </dgm:t>
    </dgm:pt>
    <dgm:pt modelId="{C0E073AD-C8A0-4437-86FC-A2B39C40FBF6}" type="pres">
      <dgm:prSet presAssocID="{3CE1A838-C7EC-4BD4-815A-0BFE508C9C2D}" presName="LevelTwoTextNode" presStyleLbl="node3" presStyleIdx="0" presStyleCnt="6" custScaleX="141915">
        <dgm:presLayoutVars>
          <dgm:chPref val="3"/>
        </dgm:presLayoutVars>
      </dgm:prSet>
      <dgm:spPr/>
      <dgm:t>
        <a:bodyPr/>
        <a:lstStyle/>
        <a:p>
          <a:endParaRPr lang="en-US"/>
        </a:p>
      </dgm:t>
    </dgm:pt>
    <dgm:pt modelId="{553706B0-FFAF-4195-842F-3096B0F1BEA8}" type="pres">
      <dgm:prSet presAssocID="{3CE1A838-C7EC-4BD4-815A-0BFE508C9C2D}" presName="level3hierChild" presStyleCnt="0"/>
      <dgm:spPr/>
      <dgm:t>
        <a:bodyPr/>
        <a:lstStyle/>
        <a:p>
          <a:endParaRPr lang="en-US"/>
        </a:p>
      </dgm:t>
    </dgm:pt>
    <dgm:pt modelId="{7BC08733-3596-4D6F-9A96-9BB9F21791E1}" type="pres">
      <dgm:prSet presAssocID="{282038E5-8B66-431E-8DB1-A420F87BDA61}" presName="conn2-1" presStyleLbl="parChTrans1D3" presStyleIdx="1" presStyleCnt="6"/>
      <dgm:spPr/>
      <dgm:t>
        <a:bodyPr/>
        <a:lstStyle/>
        <a:p>
          <a:endParaRPr lang="en-US"/>
        </a:p>
      </dgm:t>
    </dgm:pt>
    <dgm:pt modelId="{FD65E6D4-8D24-42B9-A4F8-05D3ABDF57E1}" type="pres">
      <dgm:prSet presAssocID="{282038E5-8B66-431E-8DB1-A420F87BDA61}" presName="connTx" presStyleLbl="parChTrans1D3" presStyleIdx="1" presStyleCnt="6"/>
      <dgm:spPr/>
      <dgm:t>
        <a:bodyPr/>
        <a:lstStyle/>
        <a:p>
          <a:endParaRPr lang="en-US"/>
        </a:p>
      </dgm:t>
    </dgm:pt>
    <dgm:pt modelId="{F9038BC7-48D8-46A3-82E7-403F1A086E54}" type="pres">
      <dgm:prSet presAssocID="{0D80870F-3042-4E2B-94A1-6501D031BDD1}" presName="root2" presStyleCnt="0"/>
      <dgm:spPr/>
    </dgm:pt>
    <dgm:pt modelId="{8B01A968-E620-4B7F-A36D-AEA5890D1953}" type="pres">
      <dgm:prSet presAssocID="{0D80870F-3042-4E2B-94A1-6501D031BDD1}" presName="LevelTwoTextNode" presStyleLbl="node3" presStyleIdx="1" presStyleCnt="6" custScaleX="141915">
        <dgm:presLayoutVars>
          <dgm:chPref val="3"/>
        </dgm:presLayoutVars>
      </dgm:prSet>
      <dgm:spPr/>
      <dgm:t>
        <a:bodyPr/>
        <a:lstStyle/>
        <a:p>
          <a:endParaRPr lang="en-US"/>
        </a:p>
      </dgm:t>
    </dgm:pt>
    <dgm:pt modelId="{EC50A19F-46A8-4106-AA39-D59B0909E035}" type="pres">
      <dgm:prSet presAssocID="{0D80870F-3042-4E2B-94A1-6501D031BDD1}" presName="level3hierChild" presStyleCnt="0"/>
      <dgm:spPr/>
    </dgm:pt>
    <dgm:pt modelId="{C0756A2C-9970-4223-AC82-78B3AC3B164C}" type="pres">
      <dgm:prSet presAssocID="{D09D1586-646D-49B4-8BB8-EC34D0250F46}" presName="conn2-1" presStyleLbl="parChTrans1D2" presStyleIdx="1" presStyleCnt="2"/>
      <dgm:spPr/>
      <dgm:t>
        <a:bodyPr/>
        <a:lstStyle/>
        <a:p>
          <a:endParaRPr lang="en-US"/>
        </a:p>
      </dgm:t>
    </dgm:pt>
    <dgm:pt modelId="{00FEA8B3-ACE6-4AF2-9A25-EC55CB75E8C3}" type="pres">
      <dgm:prSet presAssocID="{D09D1586-646D-49B4-8BB8-EC34D0250F46}" presName="connTx" presStyleLbl="parChTrans1D2" presStyleIdx="1" presStyleCnt="2"/>
      <dgm:spPr/>
      <dgm:t>
        <a:bodyPr/>
        <a:lstStyle/>
        <a:p>
          <a:endParaRPr lang="en-US"/>
        </a:p>
      </dgm:t>
    </dgm:pt>
    <dgm:pt modelId="{D84DD50B-9F1D-46C3-BD9D-DF53022B8F01}" type="pres">
      <dgm:prSet presAssocID="{D62784BD-69D4-4A4B-B538-E4548B8348C1}" presName="root2" presStyleCnt="0"/>
      <dgm:spPr/>
      <dgm:t>
        <a:bodyPr/>
        <a:lstStyle/>
        <a:p>
          <a:endParaRPr lang="en-US"/>
        </a:p>
      </dgm:t>
    </dgm:pt>
    <dgm:pt modelId="{794234F1-4E24-4FA1-AFAD-43BAE1C07534}" type="pres">
      <dgm:prSet presAssocID="{D62784BD-69D4-4A4B-B538-E4548B8348C1}" presName="LevelTwoTextNode" presStyleLbl="node2" presStyleIdx="1" presStyleCnt="2">
        <dgm:presLayoutVars>
          <dgm:chPref val="3"/>
        </dgm:presLayoutVars>
      </dgm:prSet>
      <dgm:spPr/>
      <dgm:t>
        <a:bodyPr/>
        <a:lstStyle/>
        <a:p>
          <a:endParaRPr lang="en-US"/>
        </a:p>
      </dgm:t>
    </dgm:pt>
    <dgm:pt modelId="{1F1FCBD5-D09F-4A85-B48D-59AAA3D51216}" type="pres">
      <dgm:prSet presAssocID="{D62784BD-69D4-4A4B-B538-E4548B8348C1}" presName="level3hierChild" presStyleCnt="0"/>
      <dgm:spPr/>
      <dgm:t>
        <a:bodyPr/>
        <a:lstStyle/>
        <a:p>
          <a:endParaRPr lang="en-US"/>
        </a:p>
      </dgm:t>
    </dgm:pt>
    <dgm:pt modelId="{68CA3675-FE2E-41B3-A57A-97A0AF50E32C}" type="pres">
      <dgm:prSet presAssocID="{1E9B5672-5C72-4031-BFFC-8D368DAA78A4}" presName="conn2-1" presStyleLbl="parChTrans1D3" presStyleIdx="2" presStyleCnt="6"/>
      <dgm:spPr/>
      <dgm:t>
        <a:bodyPr/>
        <a:lstStyle/>
        <a:p>
          <a:endParaRPr lang="en-US"/>
        </a:p>
      </dgm:t>
    </dgm:pt>
    <dgm:pt modelId="{89B88A9A-4319-496F-B617-D8DA1081C7FC}" type="pres">
      <dgm:prSet presAssocID="{1E9B5672-5C72-4031-BFFC-8D368DAA78A4}" presName="connTx" presStyleLbl="parChTrans1D3" presStyleIdx="2" presStyleCnt="6"/>
      <dgm:spPr/>
      <dgm:t>
        <a:bodyPr/>
        <a:lstStyle/>
        <a:p>
          <a:endParaRPr lang="en-US"/>
        </a:p>
      </dgm:t>
    </dgm:pt>
    <dgm:pt modelId="{D4A47D2C-5803-488B-9955-9AB8221E2DA2}" type="pres">
      <dgm:prSet presAssocID="{35C0AAFE-33D9-44DC-B186-C40EA76780F0}" presName="root2" presStyleCnt="0"/>
      <dgm:spPr/>
    </dgm:pt>
    <dgm:pt modelId="{515BEFB2-1856-4CEC-891B-F4788BB8FD54}" type="pres">
      <dgm:prSet presAssocID="{35C0AAFE-33D9-44DC-B186-C40EA76780F0}" presName="LevelTwoTextNode" presStyleLbl="node3" presStyleIdx="2" presStyleCnt="6" custScaleX="144132">
        <dgm:presLayoutVars>
          <dgm:chPref val="3"/>
        </dgm:presLayoutVars>
      </dgm:prSet>
      <dgm:spPr/>
      <dgm:t>
        <a:bodyPr/>
        <a:lstStyle/>
        <a:p>
          <a:endParaRPr lang="en-US"/>
        </a:p>
      </dgm:t>
    </dgm:pt>
    <dgm:pt modelId="{490F0E7F-E520-4C95-80CA-858A7881ECD5}" type="pres">
      <dgm:prSet presAssocID="{35C0AAFE-33D9-44DC-B186-C40EA76780F0}" presName="level3hierChild" presStyleCnt="0"/>
      <dgm:spPr/>
    </dgm:pt>
    <dgm:pt modelId="{487CDE95-0FEE-4A91-8012-7A1A0E9CD443}" type="pres">
      <dgm:prSet presAssocID="{C235D81D-1141-48B3-A7EF-907BDC86230C}" presName="conn2-1" presStyleLbl="parChTrans1D3" presStyleIdx="3" presStyleCnt="6"/>
      <dgm:spPr/>
      <dgm:t>
        <a:bodyPr/>
        <a:lstStyle/>
        <a:p>
          <a:endParaRPr lang="en-US"/>
        </a:p>
      </dgm:t>
    </dgm:pt>
    <dgm:pt modelId="{97C70E31-0353-44AF-ACC5-72A2500A10A4}" type="pres">
      <dgm:prSet presAssocID="{C235D81D-1141-48B3-A7EF-907BDC86230C}" presName="connTx" presStyleLbl="parChTrans1D3" presStyleIdx="3" presStyleCnt="6"/>
      <dgm:spPr/>
      <dgm:t>
        <a:bodyPr/>
        <a:lstStyle/>
        <a:p>
          <a:endParaRPr lang="en-US"/>
        </a:p>
      </dgm:t>
    </dgm:pt>
    <dgm:pt modelId="{598D5F50-D83E-45A7-8C83-903EDF0B578C}" type="pres">
      <dgm:prSet presAssocID="{8475CB20-7017-4248-BEBF-FF22F83C1E25}" presName="root2" presStyleCnt="0"/>
      <dgm:spPr/>
      <dgm:t>
        <a:bodyPr/>
        <a:lstStyle/>
        <a:p>
          <a:endParaRPr lang="en-US"/>
        </a:p>
      </dgm:t>
    </dgm:pt>
    <dgm:pt modelId="{BF987D55-3983-4AEF-982C-3E06CF7D865D}" type="pres">
      <dgm:prSet presAssocID="{8475CB20-7017-4248-BEBF-FF22F83C1E25}" presName="LevelTwoTextNode" presStyleLbl="node3" presStyleIdx="3" presStyleCnt="6" custScaleX="144132">
        <dgm:presLayoutVars>
          <dgm:chPref val="3"/>
        </dgm:presLayoutVars>
      </dgm:prSet>
      <dgm:spPr/>
      <dgm:t>
        <a:bodyPr/>
        <a:lstStyle/>
        <a:p>
          <a:endParaRPr lang="en-US"/>
        </a:p>
      </dgm:t>
    </dgm:pt>
    <dgm:pt modelId="{6F18DD24-C4BF-4729-A984-380E816B1817}" type="pres">
      <dgm:prSet presAssocID="{8475CB20-7017-4248-BEBF-FF22F83C1E25}" presName="level3hierChild" presStyleCnt="0"/>
      <dgm:spPr/>
      <dgm:t>
        <a:bodyPr/>
        <a:lstStyle/>
        <a:p>
          <a:endParaRPr lang="en-US"/>
        </a:p>
      </dgm:t>
    </dgm:pt>
    <dgm:pt modelId="{A034B79A-1F48-4F80-8B0F-F57ABEA91B57}" type="pres">
      <dgm:prSet presAssocID="{D180177A-8498-4DBA-8EC1-EC59EB60638E}" presName="conn2-1" presStyleLbl="parChTrans1D3" presStyleIdx="4" presStyleCnt="6"/>
      <dgm:spPr/>
      <dgm:t>
        <a:bodyPr/>
        <a:lstStyle/>
        <a:p>
          <a:endParaRPr lang="en-US"/>
        </a:p>
      </dgm:t>
    </dgm:pt>
    <dgm:pt modelId="{9B4927A7-45A5-404C-96E9-0B3BAE1FEFFA}" type="pres">
      <dgm:prSet presAssocID="{D180177A-8498-4DBA-8EC1-EC59EB60638E}" presName="connTx" presStyleLbl="parChTrans1D3" presStyleIdx="4" presStyleCnt="6"/>
      <dgm:spPr/>
      <dgm:t>
        <a:bodyPr/>
        <a:lstStyle/>
        <a:p>
          <a:endParaRPr lang="en-US"/>
        </a:p>
      </dgm:t>
    </dgm:pt>
    <dgm:pt modelId="{879F455D-9041-44B3-841C-D87476EA5AE0}" type="pres">
      <dgm:prSet presAssocID="{766D3E17-7FCC-40E5-8629-C5C9FF63F3B1}" presName="root2" presStyleCnt="0"/>
      <dgm:spPr/>
    </dgm:pt>
    <dgm:pt modelId="{1490AA96-AF3C-4005-A0D1-569374CA331C}" type="pres">
      <dgm:prSet presAssocID="{766D3E17-7FCC-40E5-8629-C5C9FF63F3B1}" presName="LevelTwoTextNode" presStyleLbl="node3" presStyleIdx="4" presStyleCnt="6" custScaleX="144132">
        <dgm:presLayoutVars>
          <dgm:chPref val="3"/>
        </dgm:presLayoutVars>
      </dgm:prSet>
      <dgm:spPr/>
      <dgm:t>
        <a:bodyPr/>
        <a:lstStyle/>
        <a:p>
          <a:endParaRPr lang="en-US"/>
        </a:p>
      </dgm:t>
    </dgm:pt>
    <dgm:pt modelId="{EF87B7F2-4069-4E62-990F-F626489BC059}" type="pres">
      <dgm:prSet presAssocID="{766D3E17-7FCC-40E5-8629-C5C9FF63F3B1}" presName="level3hierChild" presStyleCnt="0"/>
      <dgm:spPr/>
    </dgm:pt>
    <dgm:pt modelId="{673017AF-DD56-41BB-A86D-85ABB5A488B9}" type="pres">
      <dgm:prSet presAssocID="{102437F7-C132-499B-88DE-AD314B169237}" presName="conn2-1" presStyleLbl="parChTrans1D3" presStyleIdx="5" presStyleCnt="6"/>
      <dgm:spPr/>
      <dgm:t>
        <a:bodyPr/>
        <a:lstStyle/>
        <a:p>
          <a:endParaRPr lang="en-US"/>
        </a:p>
      </dgm:t>
    </dgm:pt>
    <dgm:pt modelId="{EBED8451-F243-4DA8-8E24-CFE5A9849A45}" type="pres">
      <dgm:prSet presAssocID="{102437F7-C132-499B-88DE-AD314B169237}" presName="connTx" presStyleLbl="parChTrans1D3" presStyleIdx="5" presStyleCnt="6"/>
      <dgm:spPr/>
      <dgm:t>
        <a:bodyPr/>
        <a:lstStyle/>
        <a:p>
          <a:endParaRPr lang="en-US"/>
        </a:p>
      </dgm:t>
    </dgm:pt>
    <dgm:pt modelId="{16121149-9861-4309-BB2B-FC3077688CCE}" type="pres">
      <dgm:prSet presAssocID="{F0AE9113-4EE0-4847-AADC-2C90B6A8EBA3}" presName="root2" presStyleCnt="0"/>
      <dgm:spPr/>
      <dgm:t>
        <a:bodyPr/>
        <a:lstStyle/>
        <a:p>
          <a:endParaRPr lang="en-US"/>
        </a:p>
      </dgm:t>
    </dgm:pt>
    <dgm:pt modelId="{DB0C4367-7836-4C60-881B-56A67B87E7D7}" type="pres">
      <dgm:prSet presAssocID="{F0AE9113-4EE0-4847-AADC-2C90B6A8EBA3}" presName="LevelTwoTextNode" presStyleLbl="node3" presStyleIdx="5" presStyleCnt="6" custScaleX="144132">
        <dgm:presLayoutVars>
          <dgm:chPref val="3"/>
        </dgm:presLayoutVars>
      </dgm:prSet>
      <dgm:spPr/>
      <dgm:t>
        <a:bodyPr/>
        <a:lstStyle/>
        <a:p>
          <a:endParaRPr lang="en-US"/>
        </a:p>
      </dgm:t>
    </dgm:pt>
    <dgm:pt modelId="{238223E1-86D5-428F-9112-7E66B639E86A}" type="pres">
      <dgm:prSet presAssocID="{F0AE9113-4EE0-4847-AADC-2C90B6A8EBA3}" presName="level3hierChild" presStyleCnt="0"/>
      <dgm:spPr/>
      <dgm:t>
        <a:bodyPr/>
        <a:lstStyle/>
        <a:p>
          <a:endParaRPr lang="en-US"/>
        </a:p>
      </dgm:t>
    </dgm:pt>
  </dgm:ptLst>
  <dgm:cxnLst>
    <dgm:cxn modelId="{E5435924-5C55-4928-A963-B74DC25D5010}" type="presOf" srcId="{0D80870F-3042-4E2B-94A1-6501D031BDD1}" destId="{8B01A968-E620-4B7F-A36D-AEA5890D1953}" srcOrd="0" destOrd="0" presId="urn:microsoft.com/office/officeart/2008/layout/HorizontalMultiLevelHierarchy"/>
    <dgm:cxn modelId="{6629D10B-F440-47FC-B5F2-07B2331AD1FD}" srcId="{2053AB92-45D3-4C8D-859E-BB2F393E1D2D}" destId="{3CE1A838-C7EC-4BD4-815A-0BFE508C9C2D}" srcOrd="0" destOrd="0" parTransId="{BDA61912-AD60-43F5-826C-8AEB39690C5E}" sibTransId="{25037FE3-7375-4A3F-907A-64F948C81956}"/>
    <dgm:cxn modelId="{A75B8AD2-FA6F-4BB7-BECD-28719D09C50E}" type="presOf" srcId="{102437F7-C132-499B-88DE-AD314B169237}" destId="{EBED8451-F243-4DA8-8E24-CFE5A9849A45}" srcOrd="1" destOrd="0" presId="urn:microsoft.com/office/officeart/2008/layout/HorizontalMultiLevelHierarchy"/>
    <dgm:cxn modelId="{8FB3603D-1C7C-404D-8D57-AF3269A64C81}" srcId="{2053AB92-45D3-4C8D-859E-BB2F393E1D2D}" destId="{0D80870F-3042-4E2B-94A1-6501D031BDD1}" srcOrd="1" destOrd="0" parTransId="{282038E5-8B66-431E-8DB1-A420F87BDA61}" sibTransId="{7F4F175D-CD7F-4C81-A542-4DFB0D7E6E67}"/>
    <dgm:cxn modelId="{E1DEBE76-E198-4411-B452-9BE35EEE866D}" type="presOf" srcId="{282038E5-8B66-431E-8DB1-A420F87BDA61}" destId="{FD65E6D4-8D24-42B9-A4F8-05D3ABDF57E1}" srcOrd="1" destOrd="0" presId="urn:microsoft.com/office/officeart/2008/layout/HorizontalMultiLevelHierarchy"/>
    <dgm:cxn modelId="{4A9F5D62-32EF-4025-A344-F5B4F21688BD}" srcId="{F10A1063-E5F6-4714-9C45-B1B53BD26E78}" destId="{2053AB92-45D3-4C8D-859E-BB2F393E1D2D}" srcOrd="0" destOrd="0" parTransId="{E7FEA3FB-A631-44B3-80F4-498C41C273A1}" sibTransId="{92406631-543B-4AFE-9005-B9EF22E21BC4}"/>
    <dgm:cxn modelId="{43550B67-BFE8-4FE3-A685-8EDCB65DF733}" type="presOf" srcId="{D180177A-8498-4DBA-8EC1-EC59EB60638E}" destId="{9B4927A7-45A5-404C-96E9-0B3BAE1FEFFA}" srcOrd="1" destOrd="0" presId="urn:microsoft.com/office/officeart/2008/layout/HorizontalMultiLevelHierarchy"/>
    <dgm:cxn modelId="{9A9FE39D-F0F2-4E5B-AFE3-3D58D8AED9D6}" type="presOf" srcId="{35C0AAFE-33D9-44DC-B186-C40EA76780F0}" destId="{515BEFB2-1856-4CEC-891B-F4788BB8FD54}" srcOrd="0" destOrd="0" presId="urn:microsoft.com/office/officeart/2008/layout/HorizontalMultiLevelHierarchy"/>
    <dgm:cxn modelId="{7261B0DE-D7A0-41D9-ABE1-EAC7083F2295}" type="presOf" srcId="{BDA61912-AD60-43F5-826C-8AEB39690C5E}" destId="{145E56C6-82F8-46E0-854D-BAA016499046}" srcOrd="0" destOrd="0" presId="urn:microsoft.com/office/officeart/2008/layout/HorizontalMultiLevelHierarchy"/>
    <dgm:cxn modelId="{B09CD380-B587-448F-95AA-E7F358CA7D47}" srcId="{D62784BD-69D4-4A4B-B538-E4548B8348C1}" destId="{35C0AAFE-33D9-44DC-B186-C40EA76780F0}" srcOrd="0" destOrd="0" parTransId="{1E9B5672-5C72-4031-BFFC-8D368DAA78A4}" sibTransId="{AF4B8630-053A-4240-A739-5EC9224AA9E0}"/>
    <dgm:cxn modelId="{87739097-D237-41AE-B688-610444BDF3D8}" srcId="{D62784BD-69D4-4A4B-B538-E4548B8348C1}" destId="{F0AE9113-4EE0-4847-AADC-2C90B6A8EBA3}" srcOrd="3" destOrd="0" parTransId="{102437F7-C132-499B-88DE-AD314B169237}" sibTransId="{326B8CC3-0354-44E5-8F51-6FBF5C020094}"/>
    <dgm:cxn modelId="{1BE974A3-548F-4495-8357-E294DAABA18D}" type="presOf" srcId="{3CE1A838-C7EC-4BD4-815A-0BFE508C9C2D}" destId="{C0E073AD-C8A0-4437-86FC-A2B39C40FBF6}" srcOrd="0" destOrd="0" presId="urn:microsoft.com/office/officeart/2008/layout/HorizontalMultiLevelHierarchy"/>
    <dgm:cxn modelId="{F7A54829-412E-444F-8F52-35BBB53E39E4}" type="presOf" srcId="{BDA61912-AD60-43F5-826C-8AEB39690C5E}" destId="{4EA80C59-D364-473D-8ABF-A766CFB9FC59}" srcOrd="1" destOrd="0" presId="urn:microsoft.com/office/officeart/2008/layout/HorizontalMultiLevelHierarchy"/>
    <dgm:cxn modelId="{0CEB0C3F-174F-4573-86D5-E0F7E0FC8633}" srcId="{D62784BD-69D4-4A4B-B538-E4548B8348C1}" destId="{766D3E17-7FCC-40E5-8629-C5C9FF63F3B1}" srcOrd="2" destOrd="0" parTransId="{D180177A-8498-4DBA-8EC1-EC59EB60638E}" sibTransId="{8D8DA039-98C9-434E-9117-D8FAB09A81BE}"/>
    <dgm:cxn modelId="{DEB409E6-C59F-4C20-AE12-08864ED87966}" type="presOf" srcId="{C235D81D-1141-48B3-A7EF-907BDC86230C}" destId="{487CDE95-0FEE-4A91-8012-7A1A0E9CD443}" srcOrd="0" destOrd="0" presId="urn:microsoft.com/office/officeart/2008/layout/HorizontalMultiLevelHierarchy"/>
    <dgm:cxn modelId="{E8EEFF8C-A184-4E56-9E39-58116BBD1B02}" type="presOf" srcId="{E7FEA3FB-A631-44B3-80F4-498C41C273A1}" destId="{5624758A-5500-41B7-887D-C1188DC3CD20}" srcOrd="0" destOrd="0" presId="urn:microsoft.com/office/officeart/2008/layout/HorizontalMultiLevelHierarchy"/>
    <dgm:cxn modelId="{D027D4BF-FE19-4020-A297-15298F763A45}" type="presOf" srcId="{1CF6EB2C-F9DB-4AE8-810D-756E19F8FF99}" destId="{DB69B3F2-6797-46C5-8CB7-F915D2315D8D}" srcOrd="0" destOrd="0" presId="urn:microsoft.com/office/officeart/2008/layout/HorizontalMultiLevelHierarchy"/>
    <dgm:cxn modelId="{661BB6D5-75DC-493D-91EC-302AFDE0BFBC}" type="presOf" srcId="{1E9B5672-5C72-4031-BFFC-8D368DAA78A4}" destId="{68CA3675-FE2E-41B3-A57A-97A0AF50E32C}" srcOrd="0" destOrd="0" presId="urn:microsoft.com/office/officeart/2008/layout/HorizontalMultiLevelHierarchy"/>
    <dgm:cxn modelId="{5775D29D-B72C-466E-B5EF-D24BE0851B06}" type="presOf" srcId="{D180177A-8498-4DBA-8EC1-EC59EB60638E}" destId="{A034B79A-1F48-4F80-8B0F-F57ABEA91B57}" srcOrd="0" destOrd="0" presId="urn:microsoft.com/office/officeart/2008/layout/HorizontalMultiLevelHierarchy"/>
    <dgm:cxn modelId="{266C5147-6EBE-4C1E-8052-C041343B24B0}" type="presOf" srcId="{C235D81D-1141-48B3-A7EF-907BDC86230C}" destId="{97C70E31-0353-44AF-ACC5-72A2500A10A4}" srcOrd="1" destOrd="0" presId="urn:microsoft.com/office/officeart/2008/layout/HorizontalMultiLevelHierarchy"/>
    <dgm:cxn modelId="{3C1FD1C7-3988-488F-A79C-74CA1CE2D359}" type="presOf" srcId="{282038E5-8B66-431E-8DB1-A420F87BDA61}" destId="{7BC08733-3596-4D6F-9A96-9BB9F21791E1}" srcOrd="0" destOrd="0" presId="urn:microsoft.com/office/officeart/2008/layout/HorizontalMultiLevelHierarchy"/>
    <dgm:cxn modelId="{5EB7C766-9051-4995-9ACC-DA3E6C360758}" type="presOf" srcId="{D62784BD-69D4-4A4B-B538-E4548B8348C1}" destId="{794234F1-4E24-4FA1-AFAD-43BAE1C07534}" srcOrd="0" destOrd="0" presId="urn:microsoft.com/office/officeart/2008/layout/HorizontalMultiLevelHierarchy"/>
    <dgm:cxn modelId="{C05864B4-167F-472F-B207-316ADA4ACE90}" srcId="{D62784BD-69D4-4A4B-B538-E4548B8348C1}" destId="{8475CB20-7017-4248-BEBF-FF22F83C1E25}" srcOrd="1" destOrd="0" parTransId="{C235D81D-1141-48B3-A7EF-907BDC86230C}" sibTransId="{3EB8D558-C0F3-413B-B52F-5BA00F2FFEBB}"/>
    <dgm:cxn modelId="{E9A8211B-15F7-4D68-BB0C-FDA020C617F3}" type="presOf" srcId="{102437F7-C132-499B-88DE-AD314B169237}" destId="{673017AF-DD56-41BB-A86D-85ABB5A488B9}" srcOrd="0" destOrd="0" presId="urn:microsoft.com/office/officeart/2008/layout/HorizontalMultiLevelHierarchy"/>
    <dgm:cxn modelId="{48AC3836-1813-4082-91B9-C7F484DF3E61}" type="presOf" srcId="{E7FEA3FB-A631-44B3-80F4-498C41C273A1}" destId="{31941A1A-8ACA-4BC9-A68B-0E1489775077}" srcOrd="1" destOrd="0" presId="urn:microsoft.com/office/officeart/2008/layout/HorizontalMultiLevelHierarchy"/>
    <dgm:cxn modelId="{63DC805C-A305-4A7F-B22D-970E2115C566}" type="presOf" srcId="{F10A1063-E5F6-4714-9C45-B1B53BD26E78}" destId="{089EF1A9-3461-43CB-AB2C-53A5E6700EDC}" srcOrd="0" destOrd="0" presId="urn:microsoft.com/office/officeart/2008/layout/HorizontalMultiLevelHierarchy"/>
    <dgm:cxn modelId="{8AC934CC-66B5-4208-B59E-A3C6EFC1EE7D}" srcId="{F10A1063-E5F6-4714-9C45-B1B53BD26E78}" destId="{D62784BD-69D4-4A4B-B538-E4548B8348C1}" srcOrd="1" destOrd="0" parTransId="{D09D1586-646D-49B4-8BB8-EC34D0250F46}" sibTransId="{5C9207D8-EB29-45E6-8395-B910D7680AAE}"/>
    <dgm:cxn modelId="{BBBC8664-CC75-4C69-B9EE-9591F70D983B}" srcId="{1CF6EB2C-F9DB-4AE8-810D-756E19F8FF99}" destId="{F10A1063-E5F6-4714-9C45-B1B53BD26E78}" srcOrd="0" destOrd="0" parTransId="{B41A0902-38FE-4F4B-BD9A-6DC53AE319AE}" sibTransId="{7B062FC0-49DF-4D17-A70A-68371880CBDF}"/>
    <dgm:cxn modelId="{ADEE147D-B7BB-462E-ABF5-E79FD2709541}" type="presOf" srcId="{1E9B5672-5C72-4031-BFFC-8D368DAA78A4}" destId="{89B88A9A-4319-496F-B617-D8DA1081C7FC}" srcOrd="1" destOrd="0" presId="urn:microsoft.com/office/officeart/2008/layout/HorizontalMultiLevelHierarchy"/>
    <dgm:cxn modelId="{AC8DE8A2-7F52-45EA-BF65-19304AC31661}" type="presOf" srcId="{2053AB92-45D3-4C8D-859E-BB2F393E1D2D}" destId="{308A316B-1E0C-4B60-B788-3FDA02C1B9FC}" srcOrd="0" destOrd="0" presId="urn:microsoft.com/office/officeart/2008/layout/HorizontalMultiLevelHierarchy"/>
    <dgm:cxn modelId="{55963FF2-FD3B-467F-A04C-B18A6328E4D9}" type="presOf" srcId="{D09D1586-646D-49B4-8BB8-EC34D0250F46}" destId="{00FEA8B3-ACE6-4AF2-9A25-EC55CB75E8C3}" srcOrd="1" destOrd="0" presId="urn:microsoft.com/office/officeart/2008/layout/HorizontalMultiLevelHierarchy"/>
    <dgm:cxn modelId="{68BA9AF0-5646-420E-812D-9B614FFBF74E}" type="presOf" srcId="{766D3E17-7FCC-40E5-8629-C5C9FF63F3B1}" destId="{1490AA96-AF3C-4005-A0D1-569374CA331C}" srcOrd="0" destOrd="0" presId="urn:microsoft.com/office/officeart/2008/layout/HorizontalMultiLevelHierarchy"/>
    <dgm:cxn modelId="{AEE77074-F32F-4AC8-9958-5747BD3C13E0}" type="presOf" srcId="{8475CB20-7017-4248-BEBF-FF22F83C1E25}" destId="{BF987D55-3983-4AEF-982C-3E06CF7D865D}" srcOrd="0" destOrd="0" presId="urn:microsoft.com/office/officeart/2008/layout/HorizontalMultiLevelHierarchy"/>
    <dgm:cxn modelId="{BB282724-0D8E-437D-9B15-374DFAD7F10A}" type="presOf" srcId="{D09D1586-646D-49B4-8BB8-EC34D0250F46}" destId="{C0756A2C-9970-4223-AC82-78B3AC3B164C}" srcOrd="0" destOrd="0" presId="urn:microsoft.com/office/officeart/2008/layout/HorizontalMultiLevelHierarchy"/>
    <dgm:cxn modelId="{0C1D38D4-8EED-4ED5-B965-0AFEDE7ECEC0}" type="presOf" srcId="{F0AE9113-4EE0-4847-AADC-2C90B6A8EBA3}" destId="{DB0C4367-7836-4C60-881B-56A67B87E7D7}" srcOrd="0" destOrd="0" presId="urn:microsoft.com/office/officeart/2008/layout/HorizontalMultiLevelHierarchy"/>
    <dgm:cxn modelId="{210FCF5F-BD7E-4A0E-AA44-D62696188EA6}" type="presParOf" srcId="{DB69B3F2-6797-46C5-8CB7-F915D2315D8D}" destId="{BAB0A3F2-2212-49DB-85D3-DCBAA2257730}" srcOrd="0" destOrd="0" presId="urn:microsoft.com/office/officeart/2008/layout/HorizontalMultiLevelHierarchy"/>
    <dgm:cxn modelId="{EAAC72AF-1F8B-456A-AA4F-771701A47010}" type="presParOf" srcId="{BAB0A3F2-2212-49DB-85D3-DCBAA2257730}" destId="{089EF1A9-3461-43CB-AB2C-53A5E6700EDC}" srcOrd="0" destOrd="0" presId="urn:microsoft.com/office/officeart/2008/layout/HorizontalMultiLevelHierarchy"/>
    <dgm:cxn modelId="{D72370F7-7A51-41A6-B7BF-1989720C6D6C}" type="presParOf" srcId="{BAB0A3F2-2212-49DB-85D3-DCBAA2257730}" destId="{F871F563-2473-43DF-96F4-D38C509F95D4}" srcOrd="1" destOrd="0" presId="urn:microsoft.com/office/officeart/2008/layout/HorizontalMultiLevelHierarchy"/>
    <dgm:cxn modelId="{339333A5-6580-426D-9C46-127A51280B59}" type="presParOf" srcId="{F871F563-2473-43DF-96F4-D38C509F95D4}" destId="{5624758A-5500-41B7-887D-C1188DC3CD20}" srcOrd="0" destOrd="0" presId="urn:microsoft.com/office/officeart/2008/layout/HorizontalMultiLevelHierarchy"/>
    <dgm:cxn modelId="{2C147F5A-8878-46BC-9240-8BF6907F0069}" type="presParOf" srcId="{5624758A-5500-41B7-887D-C1188DC3CD20}" destId="{31941A1A-8ACA-4BC9-A68B-0E1489775077}" srcOrd="0" destOrd="0" presId="urn:microsoft.com/office/officeart/2008/layout/HorizontalMultiLevelHierarchy"/>
    <dgm:cxn modelId="{24143C99-F856-4CBF-8B3A-07BF6238712D}" type="presParOf" srcId="{F871F563-2473-43DF-96F4-D38C509F95D4}" destId="{F2A8F8B9-006D-457C-9D02-988CE692B3CD}" srcOrd="1" destOrd="0" presId="urn:microsoft.com/office/officeart/2008/layout/HorizontalMultiLevelHierarchy"/>
    <dgm:cxn modelId="{FC0C49CE-C81F-4712-A518-4A0E3A806F64}" type="presParOf" srcId="{F2A8F8B9-006D-457C-9D02-988CE692B3CD}" destId="{308A316B-1E0C-4B60-B788-3FDA02C1B9FC}" srcOrd="0" destOrd="0" presId="urn:microsoft.com/office/officeart/2008/layout/HorizontalMultiLevelHierarchy"/>
    <dgm:cxn modelId="{1D040083-4746-47B9-9E38-8E7E21B717E1}" type="presParOf" srcId="{F2A8F8B9-006D-457C-9D02-988CE692B3CD}" destId="{F27E111B-7116-4E57-A35E-E414FDFDEA04}" srcOrd="1" destOrd="0" presId="urn:microsoft.com/office/officeart/2008/layout/HorizontalMultiLevelHierarchy"/>
    <dgm:cxn modelId="{C3A3F0E3-6E20-4751-9B7F-30F82A9BFA0B}" type="presParOf" srcId="{F27E111B-7116-4E57-A35E-E414FDFDEA04}" destId="{145E56C6-82F8-46E0-854D-BAA016499046}" srcOrd="0" destOrd="0" presId="urn:microsoft.com/office/officeart/2008/layout/HorizontalMultiLevelHierarchy"/>
    <dgm:cxn modelId="{B000DAD2-AC0C-4A2A-BD62-D5E6F30C5541}" type="presParOf" srcId="{145E56C6-82F8-46E0-854D-BAA016499046}" destId="{4EA80C59-D364-473D-8ABF-A766CFB9FC59}" srcOrd="0" destOrd="0" presId="urn:microsoft.com/office/officeart/2008/layout/HorizontalMultiLevelHierarchy"/>
    <dgm:cxn modelId="{65030D26-E6B1-4543-86D0-F7F425224A00}" type="presParOf" srcId="{F27E111B-7116-4E57-A35E-E414FDFDEA04}" destId="{2489C618-73C8-4092-B3C1-50DECE15137C}" srcOrd="1" destOrd="0" presId="urn:microsoft.com/office/officeart/2008/layout/HorizontalMultiLevelHierarchy"/>
    <dgm:cxn modelId="{A5C45626-0F80-4532-B801-79D2D53EEDB9}" type="presParOf" srcId="{2489C618-73C8-4092-B3C1-50DECE15137C}" destId="{C0E073AD-C8A0-4437-86FC-A2B39C40FBF6}" srcOrd="0" destOrd="0" presId="urn:microsoft.com/office/officeart/2008/layout/HorizontalMultiLevelHierarchy"/>
    <dgm:cxn modelId="{2CF90553-BAB6-4D56-AE85-6B986D83605E}" type="presParOf" srcId="{2489C618-73C8-4092-B3C1-50DECE15137C}" destId="{553706B0-FFAF-4195-842F-3096B0F1BEA8}" srcOrd="1" destOrd="0" presId="urn:microsoft.com/office/officeart/2008/layout/HorizontalMultiLevelHierarchy"/>
    <dgm:cxn modelId="{7F69D1AE-DB68-4782-B776-D53BD2EE1C19}" type="presParOf" srcId="{F27E111B-7116-4E57-A35E-E414FDFDEA04}" destId="{7BC08733-3596-4D6F-9A96-9BB9F21791E1}" srcOrd="2" destOrd="0" presId="urn:microsoft.com/office/officeart/2008/layout/HorizontalMultiLevelHierarchy"/>
    <dgm:cxn modelId="{8A3067FB-AEF6-4BC4-9A5A-8DED6625F22B}" type="presParOf" srcId="{7BC08733-3596-4D6F-9A96-9BB9F21791E1}" destId="{FD65E6D4-8D24-42B9-A4F8-05D3ABDF57E1}" srcOrd="0" destOrd="0" presId="urn:microsoft.com/office/officeart/2008/layout/HorizontalMultiLevelHierarchy"/>
    <dgm:cxn modelId="{484AB0D9-85AE-4257-884A-B6D8D0A8A448}" type="presParOf" srcId="{F27E111B-7116-4E57-A35E-E414FDFDEA04}" destId="{F9038BC7-48D8-46A3-82E7-403F1A086E54}" srcOrd="3" destOrd="0" presId="urn:microsoft.com/office/officeart/2008/layout/HorizontalMultiLevelHierarchy"/>
    <dgm:cxn modelId="{8FEA424C-6D27-48E1-9AD3-9A5281C7B879}" type="presParOf" srcId="{F9038BC7-48D8-46A3-82E7-403F1A086E54}" destId="{8B01A968-E620-4B7F-A36D-AEA5890D1953}" srcOrd="0" destOrd="0" presId="urn:microsoft.com/office/officeart/2008/layout/HorizontalMultiLevelHierarchy"/>
    <dgm:cxn modelId="{161B969C-C48A-434D-BFC3-DC37D824856B}" type="presParOf" srcId="{F9038BC7-48D8-46A3-82E7-403F1A086E54}" destId="{EC50A19F-46A8-4106-AA39-D59B0909E035}" srcOrd="1" destOrd="0" presId="urn:microsoft.com/office/officeart/2008/layout/HorizontalMultiLevelHierarchy"/>
    <dgm:cxn modelId="{AA737DA3-1D85-4247-9901-04914D210846}" type="presParOf" srcId="{F871F563-2473-43DF-96F4-D38C509F95D4}" destId="{C0756A2C-9970-4223-AC82-78B3AC3B164C}" srcOrd="2" destOrd="0" presId="urn:microsoft.com/office/officeart/2008/layout/HorizontalMultiLevelHierarchy"/>
    <dgm:cxn modelId="{768F8888-66A7-462E-A4B6-1519D3E8652B}" type="presParOf" srcId="{C0756A2C-9970-4223-AC82-78B3AC3B164C}" destId="{00FEA8B3-ACE6-4AF2-9A25-EC55CB75E8C3}" srcOrd="0" destOrd="0" presId="urn:microsoft.com/office/officeart/2008/layout/HorizontalMultiLevelHierarchy"/>
    <dgm:cxn modelId="{A296AF10-E7D9-484B-81B1-968DD9EAF335}" type="presParOf" srcId="{F871F563-2473-43DF-96F4-D38C509F95D4}" destId="{D84DD50B-9F1D-46C3-BD9D-DF53022B8F01}" srcOrd="3" destOrd="0" presId="urn:microsoft.com/office/officeart/2008/layout/HorizontalMultiLevelHierarchy"/>
    <dgm:cxn modelId="{129BCB47-B127-4AF7-A494-8A011C023965}" type="presParOf" srcId="{D84DD50B-9F1D-46C3-BD9D-DF53022B8F01}" destId="{794234F1-4E24-4FA1-AFAD-43BAE1C07534}" srcOrd="0" destOrd="0" presId="urn:microsoft.com/office/officeart/2008/layout/HorizontalMultiLevelHierarchy"/>
    <dgm:cxn modelId="{438780BC-A28D-4A68-BDFF-8EB20E565BEE}" type="presParOf" srcId="{D84DD50B-9F1D-46C3-BD9D-DF53022B8F01}" destId="{1F1FCBD5-D09F-4A85-B48D-59AAA3D51216}" srcOrd="1" destOrd="0" presId="urn:microsoft.com/office/officeart/2008/layout/HorizontalMultiLevelHierarchy"/>
    <dgm:cxn modelId="{1D200E94-8CE8-4043-8644-9A70AFE18483}" type="presParOf" srcId="{1F1FCBD5-D09F-4A85-B48D-59AAA3D51216}" destId="{68CA3675-FE2E-41B3-A57A-97A0AF50E32C}" srcOrd="0" destOrd="0" presId="urn:microsoft.com/office/officeart/2008/layout/HorizontalMultiLevelHierarchy"/>
    <dgm:cxn modelId="{1CC1092B-49EF-45F2-9DB8-8755AB14AECC}" type="presParOf" srcId="{68CA3675-FE2E-41B3-A57A-97A0AF50E32C}" destId="{89B88A9A-4319-496F-B617-D8DA1081C7FC}" srcOrd="0" destOrd="0" presId="urn:microsoft.com/office/officeart/2008/layout/HorizontalMultiLevelHierarchy"/>
    <dgm:cxn modelId="{74739841-ABEE-4159-8EFD-AB1296301FCE}" type="presParOf" srcId="{1F1FCBD5-D09F-4A85-B48D-59AAA3D51216}" destId="{D4A47D2C-5803-488B-9955-9AB8221E2DA2}" srcOrd="1" destOrd="0" presId="urn:microsoft.com/office/officeart/2008/layout/HorizontalMultiLevelHierarchy"/>
    <dgm:cxn modelId="{A405EAC8-9435-4F65-971C-5701EEC0D837}" type="presParOf" srcId="{D4A47D2C-5803-488B-9955-9AB8221E2DA2}" destId="{515BEFB2-1856-4CEC-891B-F4788BB8FD54}" srcOrd="0" destOrd="0" presId="urn:microsoft.com/office/officeart/2008/layout/HorizontalMultiLevelHierarchy"/>
    <dgm:cxn modelId="{69A5275C-E28F-44A9-BDBF-11F0088D77CA}" type="presParOf" srcId="{D4A47D2C-5803-488B-9955-9AB8221E2DA2}" destId="{490F0E7F-E520-4C95-80CA-858A7881ECD5}" srcOrd="1" destOrd="0" presId="urn:microsoft.com/office/officeart/2008/layout/HorizontalMultiLevelHierarchy"/>
    <dgm:cxn modelId="{7176555D-F448-4181-B3A2-7CD23398EB8B}" type="presParOf" srcId="{1F1FCBD5-D09F-4A85-B48D-59AAA3D51216}" destId="{487CDE95-0FEE-4A91-8012-7A1A0E9CD443}" srcOrd="2" destOrd="0" presId="urn:microsoft.com/office/officeart/2008/layout/HorizontalMultiLevelHierarchy"/>
    <dgm:cxn modelId="{2FAE6CCF-CA15-4B3F-92A4-EF8872186F71}" type="presParOf" srcId="{487CDE95-0FEE-4A91-8012-7A1A0E9CD443}" destId="{97C70E31-0353-44AF-ACC5-72A2500A10A4}" srcOrd="0" destOrd="0" presId="urn:microsoft.com/office/officeart/2008/layout/HorizontalMultiLevelHierarchy"/>
    <dgm:cxn modelId="{482BD1B8-3CE8-4D0C-A653-D049DCEF8333}" type="presParOf" srcId="{1F1FCBD5-D09F-4A85-B48D-59AAA3D51216}" destId="{598D5F50-D83E-45A7-8C83-903EDF0B578C}" srcOrd="3" destOrd="0" presId="urn:microsoft.com/office/officeart/2008/layout/HorizontalMultiLevelHierarchy"/>
    <dgm:cxn modelId="{C3DB6440-3049-4A91-9868-B635A89F052C}" type="presParOf" srcId="{598D5F50-D83E-45A7-8C83-903EDF0B578C}" destId="{BF987D55-3983-4AEF-982C-3E06CF7D865D}" srcOrd="0" destOrd="0" presId="urn:microsoft.com/office/officeart/2008/layout/HorizontalMultiLevelHierarchy"/>
    <dgm:cxn modelId="{86DB7BC5-1773-4D4E-9E04-FD1A5623EBE9}" type="presParOf" srcId="{598D5F50-D83E-45A7-8C83-903EDF0B578C}" destId="{6F18DD24-C4BF-4729-A984-380E816B1817}" srcOrd="1" destOrd="0" presId="urn:microsoft.com/office/officeart/2008/layout/HorizontalMultiLevelHierarchy"/>
    <dgm:cxn modelId="{E9D6D869-3B24-4B24-AFE0-E46C6626680B}" type="presParOf" srcId="{1F1FCBD5-D09F-4A85-B48D-59AAA3D51216}" destId="{A034B79A-1F48-4F80-8B0F-F57ABEA91B57}" srcOrd="4" destOrd="0" presId="urn:microsoft.com/office/officeart/2008/layout/HorizontalMultiLevelHierarchy"/>
    <dgm:cxn modelId="{4D87F598-3FDB-4282-88DB-0F2246F5B097}" type="presParOf" srcId="{A034B79A-1F48-4F80-8B0F-F57ABEA91B57}" destId="{9B4927A7-45A5-404C-96E9-0B3BAE1FEFFA}" srcOrd="0" destOrd="0" presId="urn:microsoft.com/office/officeart/2008/layout/HorizontalMultiLevelHierarchy"/>
    <dgm:cxn modelId="{64DC7197-DA38-4A61-8806-311C0530259B}" type="presParOf" srcId="{1F1FCBD5-D09F-4A85-B48D-59AAA3D51216}" destId="{879F455D-9041-44B3-841C-D87476EA5AE0}" srcOrd="5" destOrd="0" presId="urn:microsoft.com/office/officeart/2008/layout/HorizontalMultiLevelHierarchy"/>
    <dgm:cxn modelId="{215A97ED-12BF-4505-AC99-01CAFA090870}" type="presParOf" srcId="{879F455D-9041-44B3-841C-D87476EA5AE0}" destId="{1490AA96-AF3C-4005-A0D1-569374CA331C}" srcOrd="0" destOrd="0" presId="urn:microsoft.com/office/officeart/2008/layout/HorizontalMultiLevelHierarchy"/>
    <dgm:cxn modelId="{45867A27-FB90-4FB7-9F7C-DA248F232B98}" type="presParOf" srcId="{879F455D-9041-44B3-841C-D87476EA5AE0}" destId="{EF87B7F2-4069-4E62-990F-F626489BC059}" srcOrd="1" destOrd="0" presId="urn:microsoft.com/office/officeart/2008/layout/HorizontalMultiLevelHierarchy"/>
    <dgm:cxn modelId="{BD3CBEBC-1E8D-4AD7-B136-8413CD68F243}" type="presParOf" srcId="{1F1FCBD5-D09F-4A85-B48D-59AAA3D51216}" destId="{673017AF-DD56-41BB-A86D-85ABB5A488B9}" srcOrd="6" destOrd="0" presId="urn:microsoft.com/office/officeart/2008/layout/HorizontalMultiLevelHierarchy"/>
    <dgm:cxn modelId="{5A4DCD93-6B4D-43BE-B5FB-FDB22241FDAB}" type="presParOf" srcId="{673017AF-DD56-41BB-A86D-85ABB5A488B9}" destId="{EBED8451-F243-4DA8-8E24-CFE5A9849A45}" srcOrd="0" destOrd="0" presId="urn:microsoft.com/office/officeart/2008/layout/HorizontalMultiLevelHierarchy"/>
    <dgm:cxn modelId="{64470D3D-7073-4BBE-B1F5-FE096E33DC2C}" type="presParOf" srcId="{1F1FCBD5-D09F-4A85-B48D-59AAA3D51216}" destId="{16121149-9861-4309-BB2B-FC3077688CCE}" srcOrd="7" destOrd="0" presId="urn:microsoft.com/office/officeart/2008/layout/HorizontalMultiLevelHierarchy"/>
    <dgm:cxn modelId="{700D2BC5-4C54-4503-8DEF-9775FB6B4D46}" type="presParOf" srcId="{16121149-9861-4309-BB2B-FC3077688CCE}" destId="{DB0C4367-7836-4C60-881B-56A67B87E7D7}" srcOrd="0" destOrd="0" presId="urn:microsoft.com/office/officeart/2008/layout/HorizontalMultiLevelHierarchy"/>
    <dgm:cxn modelId="{E04B47B9-81C0-4E44-851B-ADC8E73310B7}" type="presParOf" srcId="{16121149-9861-4309-BB2B-FC3077688CCE}" destId="{238223E1-86D5-428F-9112-7E66B639E86A}"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7D2E01-4A73-475B-90C2-3416454659EC}" type="doc">
      <dgm:prSet loTypeId="urn:microsoft.com/office/officeart/2005/8/layout/architecture" loCatId="hierarchy" qsTypeId="urn:microsoft.com/office/officeart/2005/8/quickstyle/simple1" qsCatId="simple" csTypeId="urn:microsoft.com/office/officeart/2005/8/colors/colorful3" csCatId="colorful" phldr="1"/>
      <dgm:spPr/>
      <dgm:t>
        <a:bodyPr/>
        <a:lstStyle/>
        <a:p>
          <a:endParaRPr lang="en-US"/>
        </a:p>
      </dgm:t>
    </dgm:pt>
    <dgm:pt modelId="{B33A6997-4B5E-4F5C-AD7C-E85735C17868}">
      <dgm:prSet phldrT="[Text]" custT="1"/>
      <dgm:spPr/>
      <dgm:t>
        <a:bodyPr/>
        <a:lstStyle/>
        <a:p>
          <a:r>
            <a:rPr lang="en-US" sz="2000" dirty="0" smtClean="0">
              <a:effectLst>
                <a:outerShdw blurRad="38100" dist="38100" dir="2700000" algn="tl">
                  <a:srgbClr val="000000">
                    <a:alpha val="43137"/>
                  </a:srgbClr>
                </a:outerShdw>
              </a:effectLst>
            </a:rPr>
            <a:t>Unified Payment Interface (UPI)</a:t>
          </a:r>
          <a:endParaRPr lang="en-US" sz="2000" dirty="0"/>
        </a:p>
      </dgm:t>
    </dgm:pt>
    <dgm:pt modelId="{AE9A6139-D25F-4282-891D-616D16DC0A2F}" type="parTrans" cxnId="{EA4730EF-ADCB-4A4E-856B-1B9D51662A70}">
      <dgm:prSet/>
      <dgm:spPr/>
      <dgm:t>
        <a:bodyPr/>
        <a:lstStyle/>
        <a:p>
          <a:endParaRPr lang="en-US"/>
        </a:p>
      </dgm:t>
    </dgm:pt>
    <dgm:pt modelId="{0A9A21A7-CE97-4C97-A34F-068687C8D154}" type="sibTrans" cxnId="{EA4730EF-ADCB-4A4E-856B-1B9D51662A70}">
      <dgm:prSet/>
      <dgm:spPr/>
      <dgm:t>
        <a:bodyPr/>
        <a:lstStyle/>
        <a:p>
          <a:endParaRPr lang="en-US"/>
        </a:p>
      </dgm:t>
    </dgm:pt>
    <dgm:pt modelId="{A9607118-3DCC-428A-BAD8-97767DCE125D}">
      <dgm:prSet phldrT="[Text]" custT="1"/>
      <dgm:spPr/>
      <dgm:t>
        <a:bodyPr/>
        <a:lstStyle/>
        <a:p>
          <a:r>
            <a:rPr lang="en-US" sz="2000" dirty="0" err="1" smtClean="0"/>
            <a:t>SBIBuddy</a:t>
          </a:r>
          <a:r>
            <a:rPr lang="en-US" sz="2000" dirty="0" smtClean="0"/>
            <a:t>, </a:t>
          </a:r>
          <a:endParaRPr lang="en-US" sz="2000" dirty="0"/>
        </a:p>
      </dgm:t>
    </dgm:pt>
    <dgm:pt modelId="{F5351192-F47D-4765-BE3E-215B1ABE72C4}" type="parTrans" cxnId="{7054E02A-52CD-4B06-AEFC-E6556AAC1BB0}">
      <dgm:prSet/>
      <dgm:spPr/>
      <dgm:t>
        <a:bodyPr/>
        <a:lstStyle/>
        <a:p>
          <a:endParaRPr lang="en-US"/>
        </a:p>
      </dgm:t>
    </dgm:pt>
    <dgm:pt modelId="{C15E83E7-EAC4-468E-A300-25989F62A6E8}" type="sibTrans" cxnId="{7054E02A-52CD-4B06-AEFC-E6556AAC1BB0}">
      <dgm:prSet/>
      <dgm:spPr/>
      <dgm:t>
        <a:bodyPr/>
        <a:lstStyle/>
        <a:p>
          <a:endParaRPr lang="en-US"/>
        </a:p>
      </dgm:t>
    </dgm:pt>
    <dgm:pt modelId="{4C4A62DD-8D27-4068-8C3B-A8FD6FE3A660}">
      <dgm:prSet phldrT="[Text]" custT="1"/>
      <dgm:spPr/>
      <dgm:t>
        <a:bodyPr/>
        <a:lstStyle/>
        <a:p>
          <a:r>
            <a:rPr lang="en-US" sz="2000" dirty="0" err="1" smtClean="0"/>
            <a:t>Phonepe</a:t>
          </a:r>
          <a:r>
            <a:rPr lang="en-US" sz="2000" dirty="0" smtClean="0"/>
            <a:t> (Flipkart</a:t>
          </a:r>
          <a:br>
            <a:rPr lang="en-US" sz="2000" dirty="0" smtClean="0"/>
          </a:br>
          <a:r>
            <a:rPr lang="en-US" sz="2000" dirty="0" smtClean="0"/>
            <a:t>+</a:t>
          </a:r>
          <a:r>
            <a:rPr lang="en-US" sz="2000" dirty="0" err="1" smtClean="0"/>
            <a:t>YesBank</a:t>
          </a:r>
          <a:r>
            <a:rPr lang="en-US" sz="2000" dirty="0" smtClean="0"/>
            <a:t>)</a:t>
          </a:r>
          <a:endParaRPr lang="en-US" sz="2000" dirty="0"/>
        </a:p>
      </dgm:t>
    </dgm:pt>
    <dgm:pt modelId="{8ABD503E-7D73-4960-AE0C-8340F8643C82}" type="parTrans" cxnId="{62C98ACC-A1E0-4127-9E1F-791EAE785A01}">
      <dgm:prSet/>
      <dgm:spPr/>
      <dgm:t>
        <a:bodyPr/>
        <a:lstStyle/>
        <a:p>
          <a:endParaRPr lang="en-US"/>
        </a:p>
      </dgm:t>
    </dgm:pt>
    <dgm:pt modelId="{7B5F009C-F017-4292-958E-C0E21210B9EC}" type="sibTrans" cxnId="{62C98ACC-A1E0-4127-9E1F-791EAE785A01}">
      <dgm:prSet/>
      <dgm:spPr/>
      <dgm:t>
        <a:bodyPr/>
        <a:lstStyle/>
        <a:p>
          <a:endParaRPr lang="en-US"/>
        </a:p>
      </dgm:t>
    </dgm:pt>
    <dgm:pt modelId="{14DD9D93-1A02-4D9D-8A85-7F36AFED4C44}">
      <dgm:prSet phldrT="[Text]" custT="1"/>
      <dgm:spPr/>
      <dgm:t>
        <a:bodyPr/>
        <a:lstStyle/>
        <a:p>
          <a:r>
            <a:rPr lang="en-US" sz="2000" smtClean="0"/>
            <a:t>AxisPay</a:t>
          </a:r>
          <a:endParaRPr lang="en-US" sz="2000" dirty="0"/>
        </a:p>
      </dgm:t>
    </dgm:pt>
    <dgm:pt modelId="{9CF06FD6-02D1-4575-AB20-F9614B6B62B5}" type="parTrans" cxnId="{59831111-8FFA-4E49-A422-378EDC057BB3}">
      <dgm:prSet/>
      <dgm:spPr/>
      <dgm:t>
        <a:bodyPr/>
        <a:lstStyle/>
        <a:p>
          <a:endParaRPr lang="en-US"/>
        </a:p>
      </dgm:t>
    </dgm:pt>
    <dgm:pt modelId="{A21DDB41-DD04-4F69-92D7-F62A6FB6C7DA}" type="sibTrans" cxnId="{59831111-8FFA-4E49-A422-378EDC057BB3}">
      <dgm:prSet/>
      <dgm:spPr/>
      <dgm:t>
        <a:bodyPr/>
        <a:lstStyle/>
        <a:p>
          <a:endParaRPr lang="en-US"/>
        </a:p>
      </dgm:t>
    </dgm:pt>
    <dgm:pt modelId="{939DD18D-4A01-4182-B588-755418833EF3}" type="pres">
      <dgm:prSet presAssocID="{827D2E01-4A73-475B-90C2-3416454659EC}" presName="Name0" presStyleCnt="0">
        <dgm:presLayoutVars>
          <dgm:chPref val="1"/>
          <dgm:dir/>
          <dgm:animOne val="branch"/>
          <dgm:animLvl val="lvl"/>
          <dgm:resizeHandles/>
        </dgm:presLayoutVars>
      </dgm:prSet>
      <dgm:spPr/>
      <dgm:t>
        <a:bodyPr/>
        <a:lstStyle/>
        <a:p>
          <a:endParaRPr lang="en-US"/>
        </a:p>
      </dgm:t>
    </dgm:pt>
    <dgm:pt modelId="{0BF543D0-57C6-4F16-AAB1-958DE219E16C}" type="pres">
      <dgm:prSet presAssocID="{B33A6997-4B5E-4F5C-AD7C-E85735C17868}" presName="vertOne" presStyleCnt="0"/>
      <dgm:spPr/>
    </dgm:pt>
    <dgm:pt modelId="{DDF5B642-55FB-48CF-98C1-B6957564878E}" type="pres">
      <dgm:prSet presAssocID="{B33A6997-4B5E-4F5C-AD7C-E85735C17868}" presName="txOne" presStyleLbl="node0" presStyleIdx="0" presStyleCnt="1" custScaleY="54870">
        <dgm:presLayoutVars>
          <dgm:chPref val="3"/>
        </dgm:presLayoutVars>
      </dgm:prSet>
      <dgm:spPr/>
      <dgm:t>
        <a:bodyPr/>
        <a:lstStyle/>
        <a:p>
          <a:endParaRPr lang="en-US"/>
        </a:p>
      </dgm:t>
    </dgm:pt>
    <dgm:pt modelId="{3AA5176D-66AC-4B33-AA50-314A4F2671CC}" type="pres">
      <dgm:prSet presAssocID="{B33A6997-4B5E-4F5C-AD7C-E85735C17868}" presName="parTransOne" presStyleCnt="0"/>
      <dgm:spPr/>
    </dgm:pt>
    <dgm:pt modelId="{7845CC72-C7A1-4624-9ED3-D0A4ACD1782B}" type="pres">
      <dgm:prSet presAssocID="{B33A6997-4B5E-4F5C-AD7C-E85735C17868}" presName="horzOne" presStyleCnt="0"/>
      <dgm:spPr/>
    </dgm:pt>
    <dgm:pt modelId="{8A258900-AD7D-46AE-870F-7213A3C9495C}" type="pres">
      <dgm:prSet presAssocID="{A9607118-3DCC-428A-BAD8-97767DCE125D}" presName="vertTwo" presStyleCnt="0"/>
      <dgm:spPr/>
    </dgm:pt>
    <dgm:pt modelId="{E732D18C-E60D-4B80-AEE6-F4ABFB2A26E8}" type="pres">
      <dgm:prSet presAssocID="{A9607118-3DCC-428A-BAD8-97767DCE125D}" presName="txTwo" presStyleLbl="node2" presStyleIdx="0" presStyleCnt="3">
        <dgm:presLayoutVars>
          <dgm:chPref val="3"/>
        </dgm:presLayoutVars>
      </dgm:prSet>
      <dgm:spPr/>
      <dgm:t>
        <a:bodyPr/>
        <a:lstStyle/>
        <a:p>
          <a:endParaRPr lang="en-US"/>
        </a:p>
      </dgm:t>
    </dgm:pt>
    <dgm:pt modelId="{F376062C-B91E-4FBB-920E-5A7BA1EC68EF}" type="pres">
      <dgm:prSet presAssocID="{A9607118-3DCC-428A-BAD8-97767DCE125D}" presName="horzTwo" presStyleCnt="0"/>
      <dgm:spPr/>
    </dgm:pt>
    <dgm:pt modelId="{7E71F91F-58BF-4416-AE79-EF2409B7864F}" type="pres">
      <dgm:prSet presAssocID="{C15E83E7-EAC4-468E-A300-25989F62A6E8}" presName="sibSpaceTwo" presStyleCnt="0"/>
      <dgm:spPr/>
    </dgm:pt>
    <dgm:pt modelId="{65E8F015-B68F-43A7-B882-A1AB0C59C1D5}" type="pres">
      <dgm:prSet presAssocID="{14DD9D93-1A02-4D9D-8A85-7F36AFED4C44}" presName="vertTwo" presStyleCnt="0"/>
      <dgm:spPr/>
    </dgm:pt>
    <dgm:pt modelId="{426C3245-D221-489C-89AC-58DCAAB2E9DE}" type="pres">
      <dgm:prSet presAssocID="{14DD9D93-1A02-4D9D-8A85-7F36AFED4C44}" presName="txTwo" presStyleLbl="node2" presStyleIdx="1" presStyleCnt="3">
        <dgm:presLayoutVars>
          <dgm:chPref val="3"/>
        </dgm:presLayoutVars>
      </dgm:prSet>
      <dgm:spPr/>
      <dgm:t>
        <a:bodyPr/>
        <a:lstStyle/>
        <a:p>
          <a:endParaRPr lang="en-US"/>
        </a:p>
      </dgm:t>
    </dgm:pt>
    <dgm:pt modelId="{A7394E7E-B36C-458B-A0DD-07B1E60E94EC}" type="pres">
      <dgm:prSet presAssocID="{14DD9D93-1A02-4D9D-8A85-7F36AFED4C44}" presName="horzTwo" presStyleCnt="0"/>
      <dgm:spPr/>
    </dgm:pt>
    <dgm:pt modelId="{5D728DEC-4655-45D3-B222-353BDA3B6807}" type="pres">
      <dgm:prSet presAssocID="{A21DDB41-DD04-4F69-92D7-F62A6FB6C7DA}" presName="sibSpaceTwo" presStyleCnt="0"/>
      <dgm:spPr/>
    </dgm:pt>
    <dgm:pt modelId="{92A25E56-1B84-4204-A023-7C6925493171}" type="pres">
      <dgm:prSet presAssocID="{4C4A62DD-8D27-4068-8C3B-A8FD6FE3A660}" presName="vertTwo" presStyleCnt="0"/>
      <dgm:spPr/>
    </dgm:pt>
    <dgm:pt modelId="{9267915C-949F-4553-AFC2-294E744B4BD7}" type="pres">
      <dgm:prSet presAssocID="{4C4A62DD-8D27-4068-8C3B-A8FD6FE3A660}" presName="txTwo" presStyleLbl="node2" presStyleIdx="2" presStyleCnt="3">
        <dgm:presLayoutVars>
          <dgm:chPref val="3"/>
        </dgm:presLayoutVars>
      </dgm:prSet>
      <dgm:spPr/>
      <dgm:t>
        <a:bodyPr/>
        <a:lstStyle/>
        <a:p>
          <a:endParaRPr lang="en-US"/>
        </a:p>
      </dgm:t>
    </dgm:pt>
    <dgm:pt modelId="{AAA37E13-A81B-49BC-8A31-45C9E7454C79}" type="pres">
      <dgm:prSet presAssocID="{4C4A62DD-8D27-4068-8C3B-A8FD6FE3A660}" presName="horzTwo" presStyleCnt="0"/>
      <dgm:spPr/>
    </dgm:pt>
  </dgm:ptLst>
  <dgm:cxnLst>
    <dgm:cxn modelId="{3CA01263-19BF-44F1-B64B-58738C0445EE}" type="presOf" srcId="{827D2E01-4A73-475B-90C2-3416454659EC}" destId="{939DD18D-4A01-4182-B588-755418833EF3}" srcOrd="0" destOrd="0" presId="urn:microsoft.com/office/officeart/2005/8/layout/architecture"/>
    <dgm:cxn modelId="{59831111-8FFA-4E49-A422-378EDC057BB3}" srcId="{B33A6997-4B5E-4F5C-AD7C-E85735C17868}" destId="{14DD9D93-1A02-4D9D-8A85-7F36AFED4C44}" srcOrd="1" destOrd="0" parTransId="{9CF06FD6-02D1-4575-AB20-F9614B6B62B5}" sibTransId="{A21DDB41-DD04-4F69-92D7-F62A6FB6C7DA}"/>
    <dgm:cxn modelId="{F002BD6E-B6A5-4FEF-B94C-CA0EF8D50656}" type="presOf" srcId="{4C4A62DD-8D27-4068-8C3B-A8FD6FE3A660}" destId="{9267915C-949F-4553-AFC2-294E744B4BD7}" srcOrd="0" destOrd="0" presId="urn:microsoft.com/office/officeart/2005/8/layout/architecture"/>
    <dgm:cxn modelId="{EA4730EF-ADCB-4A4E-856B-1B9D51662A70}" srcId="{827D2E01-4A73-475B-90C2-3416454659EC}" destId="{B33A6997-4B5E-4F5C-AD7C-E85735C17868}" srcOrd="0" destOrd="0" parTransId="{AE9A6139-D25F-4282-891D-616D16DC0A2F}" sibTransId="{0A9A21A7-CE97-4C97-A34F-068687C8D154}"/>
    <dgm:cxn modelId="{7054E02A-52CD-4B06-AEFC-E6556AAC1BB0}" srcId="{B33A6997-4B5E-4F5C-AD7C-E85735C17868}" destId="{A9607118-3DCC-428A-BAD8-97767DCE125D}" srcOrd="0" destOrd="0" parTransId="{F5351192-F47D-4765-BE3E-215B1ABE72C4}" sibTransId="{C15E83E7-EAC4-468E-A300-25989F62A6E8}"/>
    <dgm:cxn modelId="{CF23B3DE-3C44-4886-AF27-E2D145A0282F}" type="presOf" srcId="{14DD9D93-1A02-4D9D-8A85-7F36AFED4C44}" destId="{426C3245-D221-489C-89AC-58DCAAB2E9DE}" srcOrd="0" destOrd="0" presId="urn:microsoft.com/office/officeart/2005/8/layout/architecture"/>
    <dgm:cxn modelId="{58325D73-9E62-4E45-9C1D-C3FEABAA3C40}" type="presOf" srcId="{A9607118-3DCC-428A-BAD8-97767DCE125D}" destId="{E732D18C-E60D-4B80-AEE6-F4ABFB2A26E8}" srcOrd="0" destOrd="0" presId="urn:microsoft.com/office/officeart/2005/8/layout/architecture"/>
    <dgm:cxn modelId="{62C98ACC-A1E0-4127-9E1F-791EAE785A01}" srcId="{B33A6997-4B5E-4F5C-AD7C-E85735C17868}" destId="{4C4A62DD-8D27-4068-8C3B-A8FD6FE3A660}" srcOrd="2" destOrd="0" parTransId="{8ABD503E-7D73-4960-AE0C-8340F8643C82}" sibTransId="{7B5F009C-F017-4292-958E-C0E21210B9EC}"/>
    <dgm:cxn modelId="{B695F50D-D2EE-4262-84CC-C98A88BFACDF}" type="presOf" srcId="{B33A6997-4B5E-4F5C-AD7C-E85735C17868}" destId="{DDF5B642-55FB-48CF-98C1-B6957564878E}" srcOrd="0" destOrd="0" presId="urn:microsoft.com/office/officeart/2005/8/layout/architecture"/>
    <dgm:cxn modelId="{58F50A63-5C1D-4FA3-B413-DDF5844694B6}" type="presParOf" srcId="{939DD18D-4A01-4182-B588-755418833EF3}" destId="{0BF543D0-57C6-4F16-AAB1-958DE219E16C}" srcOrd="0" destOrd="0" presId="urn:microsoft.com/office/officeart/2005/8/layout/architecture"/>
    <dgm:cxn modelId="{2420DC0F-C73B-415A-B1AF-031DF83F5A3D}" type="presParOf" srcId="{0BF543D0-57C6-4F16-AAB1-958DE219E16C}" destId="{DDF5B642-55FB-48CF-98C1-B6957564878E}" srcOrd="0" destOrd="0" presId="urn:microsoft.com/office/officeart/2005/8/layout/architecture"/>
    <dgm:cxn modelId="{A63F3E8A-2426-4D9E-A7D6-E762E1056C0C}" type="presParOf" srcId="{0BF543D0-57C6-4F16-AAB1-958DE219E16C}" destId="{3AA5176D-66AC-4B33-AA50-314A4F2671CC}" srcOrd="1" destOrd="0" presId="urn:microsoft.com/office/officeart/2005/8/layout/architecture"/>
    <dgm:cxn modelId="{F012D452-A6FF-486F-94D0-7F4069589238}" type="presParOf" srcId="{0BF543D0-57C6-4F16-AAB1-958DE219E16C}" destId="{7845CC72-C7A1-4624-9ED3-D0A4ACD1782B}" srcOrd="2" destOrd="0" presId="urn:microsoft.com/office/officeart/2005/8/layout/architecture"/>
    <dgm:cxn modelId="{6A13B732-7DE1-4C61-8FD7-E636500C990E}" type="presParOf" srcId="{7845CC72-C7A1-4624-9ED3-D0A4ACD1782B}" destId="{8A258900-AD7D-46AE-870F-7213A3C9495C}" srcOrd="0" destOrd="0" presId="urn:microsoft.com/office/officeart/2005/8/layout/architecture"/>
    <dgm:cxn modelId="{D44E180E-9B3A-480C-AE32-7C7E6D172869}" type="presParOf" srcId="{8A258900-AD7D-46AE-870F-7213A3C9495C}" destId="{E732D18C-E60D-4B80-AEE6-F4ABFB2A26E8}" srcOrd="0" destOrd="0" presId="urn:microsoft.com/office/officeart/2005/8/layout/architecture"/>
    <dgm:cxn modelId="{70EC7CF2-E3D6-4520-A3C1-95CDD28E09C1}" type="presParOf" srcId="{8A258900-AD7D-46AE-870F-7213A3C9495C}" destId="{F376062C-B91E-4FBB-920E-5A7BA1EC68EF}" srcOrd="1" destOrd="0" presId="urn:microsoft.com/office/officeart/2005/8/layout/architecture"/>
    <dgm:cxn modelId="{7076A67D-8CFD-40FB-B25B-234657E04CFC}" type="presParOf" srcId="{7845CC72-C7A1-4624-9ED3-D0A4ACD1782B}" destId="{7E71F91F-58BF-4416-AE79-EF2409B7864F}" srcOrd="1" destOrd="0" presId="urn:microsoft.com/office/officeart/2005/8/layout/architecture"/>
    <dgm:cxn modelId="{4CAC3C67-FA30-4C74-85F7-C55D065ADB93}" type="presParOf" srcId="{7845CC72-C7A1-4624-9ED3-D0A4ACD1782B}" destId="{65E8F015-B68F-43A7-B882-A1AB0C59C1D5}" srcOrd="2" destOrd="0" presId="urn:microsoft.com/office/officeart/2005/8/layout/architecture"/>
    <dgm:cxn modelId="{028920D1-B772-4B5C-ADFB-5D1B41DFBA2B}" type="presParOf" srcId="{65E8F015-B68F-43A7-B882-A1AB0C59C1D5}" destId="{426C3245-D221-489C-89AC-58DCAAB2E9DE}" srcOrd="0" destOrd="0" presId="urn:microsoft.com/office/officeart/2005/8/layout/architecture"/>
    <dgm:cxn modelId="{280AEC06-751B-4AE1-9281-2946B91352A0}" type="presParOf" srcId="{65E8F015-B68F-43A7-B882-A1AB0C59C1D5}" destId="{A7394E7E-B36C-458B-A0DD-07B1E60E94EC}" srcOrd="1" destOrd="0" presId="urn:microsoft.com/office/officeart/2005/8/layout/architecture"/>
    <dgm:cxn modelId="{E1F24F55-B196-45F4-A26A-E174C7CAC563}" type="presParOf" srcId="{7845CC72-C7A1-4624-9ED3-D0A4ACD1782B}" destId="{5D728DEC-4655-45D3-B222-353BDA3B6807}" srcOrd="3" destOrd="0" presId="urn:microsoft.com/office/officeart/2005/8/layout/architecture"/>
    <dgm:cxn modelId="{20AAF9FA-3A36-4004-B6A2-0FFD50703D5D}" type="presParOf" srcId="{7845CC72-C7A1-4624-9ED3-D0A4ACD1782B}" destId="{92A25E56-1B84-4204-A023-7C6925493171}" srcOrd="4" destOrd="0" presId="urn:microsoft.com/office/officeart/2005/8/layout/architecture"/>
    <dgm:cxn modelId="{CE09A367-80DD-4014-A018-C2B5B379883F}" type="presParOf" srcId="{92A25E56-1B84-4204-A023-7C6925493171}" destId="{9267915C-949F-4553-AFC2-294E744B4BD7}" srcOrd="0" destOrd="0" presId="urn:microsoft.com/office/officeart/2005/8/layout/architecture"/>
    <dgm:cxn modelId="{C5206AA8-B18B-4B8E-A44C-F6B4D3036C7E}" type="presParOf" srcId="{92A25E56-1B84-4204-A023-7C6925493171}" destId="{AAA37E13-A81B-49BC-8A31-45C9E7454C79}" srcOrd="1" destOrd="0" presId="urn:microsoft.com/office/officeart/2005/8/layout/architecture"/>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6798A43-F2EC-4A7B-9B75-411713AC4F93}" type="doc">
      <dgm:prSet loTypeId="urn:microsoft.com/office/officeart/2005/8/layout/lProcess3" loCatId="process" qsTypeId="urn:microsoft.com/office/officeart/2005/8/quickstyle/simple1" qsCatId="simple" csTypeId="urn:microsoft.com/office/officeart/2005/8/colors/colorful2" csCatId="colorful" phldr="1"/>
      <dgm:spPr/>
      <dgm:t>
        <a:bodyPr/>
        <a:lstStyle/>
        <a:p>
          <a:endParaRPr lang="en-US"/>
        </a:p>
      </dgm:t>
    </dgm:pt>
    <dgm:pt modelId="{0FCEAD8A-5994-44A8-868C-62EC1F1B5739}">
      <dgm:prSet phldrT="[Text]" custT="1"/>
      <dgm:spPr/>
      <dgm:t>
        <a:bodyPr/>
        <a:lstStyle/>
        <a:p>
          <a:r>
            <a:rPr lang="en-US" sz="2400" dirty="0" smtClean="0"/>
            <a:t>Type</a:t>
          </a:r>
          <a:endParaRPr lang="en-US" sz="2400" dirty="0"/>
        </a:p>
      </dgm:t>
    </dgm:pt>
    <dgm:pt modelId="{DBEC10D7-8194-4A48-9084-05D4BC1E2B16}" type="parTrans" cxnId="{56C55C30-16B8-4C44-BBE9-4E92203A43E6}">
      <dgm:prSet/>
      <dgm:spPr/>
      <dgm:t>
        <a:bodyPr/>
        <a:lstStyle/>
        <a:p>
          <a:endParaRPr lang="en-US"/>
        </a:p>
      </dgm:t>
    </dgm:pt>
    <dgm:pt modelId="{C81E77BE-4CE4-4DEC-B5B9-AF03B4991111}" type="sibTrans" cxnId="{56C55C30-16B8-4C44-BBE9-4E92203A43E6}">
      <dgm:prSet/>
      <dgm:spPr/>
      <dgm:t>
        <a:bodyPr/>
        <a:lstStyle/>
        <a:p>
          <a:endParaRPr lang="en-US"/>
        </a:p>
      </dgm:t>
    </dgm:pt>
    <dgm:pt modelId="{48542EF0-0BF9-41D3-8DB3-AF4ECF853DFA}">
      <dgm:prSet phldrT="[Text]" custT="1"/>
      <dgm:spPr/>
      <dgm:t>
        <a:bodyPr/>
        <a:lstStyle/>
        <a:p>
          <a:r>
            <a:rPr lang="en-US" sz="2400" dirty="0" smtClean="0"/>
            <a:t>NEFT</a:t>
          </a:r>
          <a:endParaRPr lang="en-US" sz="2400" dirty="0"/>
        </a:p>
      </dgm:t>
    </dgm:pt>
    <dgm:pt modelId="{D59F5D60-AC8F-416E-A6BA-81C15DB7D99C}" type="parTrans" cxnId="{E93EDCCC-94C5-4DE4-86A9-535F8DEC24B1}">
      <dgm:prSet/>
      <dgm:spPr/>
      <dgm:t>
        <a:bodyPr/>
        <a:lstStyle/>
        <a:p>
          <a:endParaRPr lang="en-US"/>
        </a:p>
      </dgm:t>
    </dgm:pt>
    <dgm:pt modelId="{96ACF56F-9608-44BE-8D00-74BEBDACA931}" type="sibTrans" cxnId="{E93EDCCC-94C5-4DE4-86A9-535F8DEC24B1}">
      <dgm:prSet/>
      <dgm:spPr/>
      <dgm:t>
        <a:bodyPr/>
        <a:lstStyle/>
        <a:p>
          <a:endParaRPr lang="en-US"/>
        </a:p>
      </dgm:t>
    </dgm:pt>
    <dgm:pt modelId="{CB99D034-13FE-4B7D-A645-BED200B9114C}">
      <dgm:prSet phldrT="[Text]" custT="1"/>
      <dgm:spPr/>
      <dgm:t>
        <a:bodyPr/>
        <a:lstStyle/>
        <a:p>
          <a:r>
            <a:rPr lang="en-US" sz="2400" dirty="0" smtClean="0"/>
            <a:t>RTGS</a:t>
          </a:r>
          <a:endParaRPr lang="en-US" sz="2400" dirty="0"/>
        </a:p>
      </dgm:t>
    </dgm:pt>
    <dgm:pt modelId="{8DCE6C8A-7DA7-4F7F-86A1-AA672FD089E4}" type="parTrans" cxnId="{AE89B7AD-374A-4255-8BB9-27CB560ACB7E}">
      <dgm:prSet/>
      <dgm:spPr/>
      <dgm:t>
        <a:bodyPr/>
        <a:lstStyle/>
        <a:p>
          <a:endParaRPr lang="en-US"/>
        </a:p>
      </dgm:t>
    </dgm:pt>
    <dgm:pt modelId="{D301E81A-C42A-417A-A573-860EE3959234}" type="sibTrans" cxnId="{AE89B7AD-374A-4255-8BB9-27CB560ACB7E}">
      <dgm:prSet/>
      <dgm:spPr/>
      <dgm:t>
        <a:bodyPr/>
        <a:lstStyle/>
        <a:p>
          <a:endParaRPr lang="en-US"/>
        </a:p>
      </dgm:t>
    </dgm:pt>
    <dgm:pt modelId="{488FED3E-EA2C-4643-A62E-790F8F58A521}">
      <dgm:prSet phldrT="[Text]" custT="1"/>
      <dgm:spPr/>
      <dgm:t>
        <a:bodyPr/>
        <a:lstStyle/>
        <a:p>
          <a:r>
            <a:rPr lang="en-US" sz="2400" dirty="0" smtClean="0"/>
            <a:t>Min</a:t>
          </a:r>
          <a:endParaRPr lang="en-US" sz="2400" dirty="0"/>
        </a:p>
      </dgm:t>
    </dgm:pt>
    <dgm:pt modelId="{6F992BF4-1190-40CB-A19B-601990C2DF91}" type="parTrans" cxnId="{19610A33-555D-4530-91D2-159DA16681C8}">
      <dgm:prSet/>
      <dgm:spPr/>
      <dgm:t>
        <a:bodyPr/>
        <a:lstStyle/>
        <a:p>
          <a:endParaRPr lang="en-US"/>
        </a:p>
      </dgm:t>
    </dgm:pt>
    <dgm:pt modelId="{B721E060-D095-4A03-B805-F2FF77C9F6BB}" type="sibTrans" cxnId="{19610A33-555D-4530-91D2-159DA16681C8}">
      <dgm:prSet/>
      <dgm:spPr/>
      <dgm:t>
        <a:bodyPr/>
        <a:lstStyle/>
        <a:p>
          <a:endParaRPr lang="en-US"/>
        </a:p>
      </dgm:t>
    </dgm:pt>
    <dgm:pt modelId="{AA94972C-E833-47FC-9AED-B420ED3BCDE3}">
      <dgm:prSet phldrT="[Text]" custT="1"/>
      <dgm:spPr/>
      <dgm:t>
        <a:bodyPr/>
        <a:lstStyle/>
        <a:p>
          <a:r>
            <a:rPr lang="en-US" sz="2400" dirty="0" smtClean="0"/>
            <a:t>Any </a:t>
          </a:r>
          <a:r>
            <a:rPr lang="en-US" sz="2400" dirty="0" err="1" smtClean="0"/>
            <a:t>amt</a:t>
          </a:r>
          <a:endParaRPr lang="en-US" sz="2400" dirty="0"/>
        </a:p>
      </dgm:t>
    </dgm:pt>
    <dgm:pt modelId="{66FA0EF8-7B79-45BB-87F7-6ECD07DAD460}" type="parTrans" cxnId="{895C19FC-DE78-4CB5-B689-284BF04BF6B5}">
      <dgm:prSet/>
      <dgm:spPr/>
      <dgm:t>
        <a:bodyPr/>
        <a:lstStyle/>
        <a:p>
          <a:endParaRPr lang="en-US"/>
        </a:p>
      </dgm:t>
    </dgm:pt>
    <dgm:pt modelId="{36E5AC7E-FD78-4E61-B5E6-145C850C556B}" type="sibTrans" cxnId="{895C19FC-DE78-4CB5-B689-284BF04BF6B5}">
      <dgm:prSet/>
      <dgm:spPr/>
      <dgm:t>
        <a:bodyPr/>
        <a:lstStyle/>
        <a:p>
          <a:endParaRPr lang="en-US"/>
        </a:p>
      </dgm:t>
    </dgm:pt>
    <dgm:pt modelId="{1588D99C-5115-4E20-9D1B-739F5A3C30BC}">
      <dgm:prSet phldrT="[Text]" custT="1"/>
      <dgm:spPr/>
      <dgm:t>
        <a:bodyPr/>
        <a:lstStyle/>
        <a:p>
          <a:r>
            <a:rPr lang="en-US" sz="2400" dirty="0" smtClean="0"/>
            <a:t>Max</a:t>
          </a:r>
          <a:endParaRPr lang="en-US" sz="2400" dirty="0"/>
        </a:p>
      </dgm:t>
    </dgm:pt>
    <dgm:pt modelId="{2720C411-B32D-4DE5-8BED-5817A4AA84CB}" type="parTrans" cxnId="{09DF0753-5660-417C-8FB1-B3E95306EFEE}">
      <dgm:prSet/>
      <dgm:spPr/>
      <dgm:t>
        <a:bodyPr/>
        <a:lstStyle/>
        <a:p>
          <a:endParaRPr lang="en-US"/>
        </a:p>
      </dgm:t>
    </dgm:pt>
    <dgm:pt modelId="{98878B5B-FA47-44A3-ADD9-FD33EF0F21A3}" type="sibTrans" cxnId="{09DF0753-5660-417C-8FB1-B3E95306EFEE}">
      <dgm:prSet/>
      <dgm:spPr/>
      <dgm:t>
        <a:bodyPr/>
        <a:lstStyle/>
        <a:p>
          <a:endParaRPr lang="en-US"/>
        </a:p>
      </dgm:t>
    </dgm:pt>
    <dgm:pt modelId="{D20983C6-AE59-4859-8172-F6383FC7F970}">
      <dgm:prSet phldrT="[Text]" custT="1"/>
      <dgm:spPr/>
      <dgm:t>
        <a:bodyPr/>
        <a:lstStyle/>
        <a:p>
          <a:r>
            <a:rPr lang="en-US" sz="2400" dirty="0" smtClean="0"/>
            <a:t>10 lakh</a:t>
          </a:r>
          <a:endParaRPr lang="en-US" sz="2400" dirty="0"/>
        </a:p>
      </dgm:t>
    </dgm:pt>
    <dgm:pt modelId="{D57771DC-CA48-4B3F-A669-251D8C0F0279}" type="parTrans" cxnId="{BF8D8164-290D-4933-9ED1-89FEA5A7B417}">
      <dgm:prSet/>
      <dgm:spPr/>
      <dgm:t>
        <a:bodyPr/>
        <a:lstStyle/>
        <a:p>
          <a:endParaRPr lang="en-US"/>
        </a:p>
      </dgm:t>
    </dgm:pt>
    <dgm:pt modelId="{BC574C34-F240-411E-802D-3CF5A3347BB5}" type="sibTrans" cxnId="{BF8D8164-290D-4933-9ED1-89FEA5A7B417}">
      <dgm:prSet/>
      <dgm:spPr/>
      <dgm:t>
        <a:bodyPr/>
        <a:lstStyle/>
        <a:p>
          <a:endParaRPr lang="en-US"/>
        </a:p>
      </dgm:t>
    </dgm:pt>
    <dgm:pt modelId="{1AAB5C31-68DB-4B86-B2E4-ECA5EFA5C9F1}">
      <dgm:prSet phldrT="[Text]" custT="1"/>
      <dgm:spPr>
        <a:solidFill>
          <a:srgbClr val="FFC000"/>
        </a:solidFill>
      </dgm:spPr>
      <dgm:t>
        <a:bodyPr/>
        <a:lstStyle/>
        <a:p>
          <a:r>
            <a:rPr lang="en-US" sz="2400" dirty="0" smtClean="0"/>
            <a:t>500 cr.</a:t>
          </a:r>
          <a:endParaRPr lang="en-US" sz="2400" dirty="0"/>
        </a:p>
      </dgm:t>
    </dgm:pt>
    <dgm:pt modelId="{B812BC3C-7E07-4F01-BD68-6ECEF849DFEC}" type="parTrans" cxnId="{60A524AE-C8EB-42C7-901F-09479E9BE484}">
      <dgm:prSet/>
      <dgm:spPr/>
      <dgm:t>
        <a:bodyPr/>
        <a:lstStyle/>
        <a:p>
          <a:endParaRPr lang="en-US"/>
        </a:p>
      </dgm:t>
    </dgm:pt>
    <dgm:pt modelId="{656A0AF1-C335-4FD6-9BDD-25B7F547FEA3}" type="sibTrans" cxnId="{60A524AE-C8EB-42C7-901F-09479E9BE484}">
      <dgm:prSet/>
      <dgm:spPr/>
      <dgm:t>
        <a:bodyPr/>
        <a:lstStyle/>
        <a:p>
          <a:endParaRPr lang="en-US"/>
        </a:p>
      </dgm:t>
    </dgm:pt>
    <dgm:pt modelId="{D5B141F5-6613-47A0-A3E9-3B84519079D4}">
      <dgm:prSet phldrT="[Text]" custT="1"/>
      <dgm:spPr/>
      <dgm:t>
        <a:bodyPr/>
        <a:lstStyle/>
        <a:p>
          <a:r>
            <a:rPr lang="en-US" sz="2400" dirty="0" smtClean="0"/>
            <a:t>2 lakh</a:t>
          </a:r>
          <a:endParaRPr lang="en-US" sz="2400" dirty="0"/>
        </a:p>
      </dgm:t>
    </dgm:pt>
    <dgm:pt modelId="{41AEF93A-A14F-4B1E-9F3C-9F014781CE16}" type="parTrans" cxnId="{01221D13-D7A5-4317-B44E-0F26E46E161F}">
      <dgm:prSet/>
      <dgm:spPr/>
      <dgm:t>
        <a:bodyPr/>
        <a:lstStyle/>
        <a:p>
          <a:endParaRPr lang="en-US"/>
        </a:p>
      </dgm:t>
    </dgm:pt>
    <dgm:pt modelId="{90AD1EC4-0B80-4C63-96E7-30FF553D11C7}" type="sibTrans" cxnId="{01221D13-D7A5-4317-B44E-0F26E46E161F}">
      <dgm:prSet/>
      <dgm:spPr/>
      <dgm:t>
        <a:bodyPr/>
        <a:lstStyle/>
        <a:p>
          <a:endParaRPr lang="en-US"/>
        </a:p>
      </dgm:t>
    </dgm:pt>
    <dgm:pt modelId="{52222DF6-EE0F-494E-B7F3-C27421EEAD80}">
      <dgm:prSet phldrT="[Text]" custT="1"/>
      <dgm:spPr/>
      <dgm:t>
        <a:bodyPr/>
        <a:lstStyle/>
        <a:p>
          <a:r>
            <a:rPr lang="en-US" sz="2000" dirty="0" smtClean="0"/>
            <a:t>10k (Mobile)</a:t>
          </a:r>
          <a:br>
            <a:rPr lang="en-US" sz="2000" dirty="0" smtClean="0"/>
          </a:br>
          <a:r>
            <a:rPr lang="en-US" sz="2000" dirty="0" smtClean="0"/>
            <a:t>2L(IFSC)</a:t>
          </a:r>
          <a:endParaRPr lang="en-US" sz="2000" dirty="0"/>
        </a:p>
      </dgm:t>
    </dgm:pt>
    <dgm:pt modelId="{54330612-196D-414F-8E09-93C9D3928054}" type="parTrans" cxnId="{90E4774F-DB76-455A-81E5-C95A3C0EA284}">
      <dgm:prSet/>
      <dgm:spPr/>
      <dgm:t>
        <a:bodyPr/>
        <a:lstStyle/>
        <a:p>
          <a:endParaRPr lang="en-US"/>
        </a:p>
      </dgm:t>
    </dgm:pt>
    <dgm:pt modelId="{A78880C5-45E7-48BC-91C3-6A18F6E63BD9}" type="sibTrans" cxnId="{90E4774F-DB76-455A-81E5-C95A3C0EA284}">
      <dgm:prSet/>
      <dgm:spPr/>
      <dgm:t>
        <a:bodyPr/>
        <a:lstStyle/>
        <a:p>
          <a:endParaRPr lang="en-US"/>
        </a:p>
      </dgm:t>
    </dgm:pt>
    <dgm:pt modelId="{DFCC62DB-18DD-48BE-B314-A34AE57172E6}">
      <dgm:prSet phldrT="[Text]" custT="1"/>
      <dgm:spPr/>
      <dgm:t>
        <a:bodyPr/>
        <a:lstStyle/>
        <a:p>
          <a:r>
            <a:rPr lang="en-US" sz="2400" dirty="0" smtClean="0"/>
            <a:t>IMPS </a:t>
          </a:r>
          <a:endParaRPr lang="en-US" sz="2400" dirty="0"/>
        </a:p>
      </dgm:t>
    </dgm:pt>
    <dgm:pt modelId="{EF53A56B-D120-49FE-9425-730F386BD037}" type="parTrans" cxnId="{D7788B20-9D73-41CD-8870-0F8144F0BB29}">
      <dgm:prSet/>
      <dgm:spPr/>
      <dgm:t>
        <a:bodyPr/>
        <a:lstStyle/>
        <a:p>
          <a:endParaRPr lang="en-US"/>
        </a:p>
      </dgm:t>
    </dgm:pt>
    <dgm:pt modelId="{E45D8B41-DD9C-4D17-9554-0AE15F41BDF3}" type="sibTrans" cxnId="{D7788B20-9D73-41CD-8870-0F8144F0BB29}">
      <dgm:prSet/>
      <dgm:spPr/>
      <dgm:t>
        <a:bodyPr/>
        <a:lstStyle/>
        <a:p>
          <a:endParaRPr lang="en-US"/>
        </a:p>
      </dgm:t>
    </dgm:pt>
    <dgm:pt modelId="{7928362A-441A-4FB0-B43C-5D6FDFD19899}">
      <dgm:prSet phldrT="[Text]" custT="1"/>
      <dgm:spPr/>
      <dgm:t>
        <a:bodyPr/>
        <a:lstStyle/>
        <a:p>
          <a:r>
            <a:rPr lang="en-US" sz="2400" dirty="0" smtClean="0"/>
            <a:t>Rs. 1</a:t>
          </a:r>
          <a:endParaRPr lang="en-US" sz="2400" dirty="0"/>
        </a:p>
      </dgm:t>
    </dgm:pt>
    <dgm:pt modelId="{6061A622-3F7E-4D73-89E2-BBB91A5AC814}" type="parTrans" cxnId="{441E0D8B-EBE6-4E51-8CCD-03D000CCD6CD}">
      <dgm:prSet/>
      <dgm:spPr/>
      <dgm:t>
        <a:bodyPr/>
        <a:lstStyle/>
        <a:p>
          <a:endParaRPr lang="en-US"/>
        </a:p>
      </dgm:t>
    </dgm:pt>
    <dgm:pt modelId="{E27BC922-F893-42C1-872F-AC790BA7AC36}" type="sibTrans" cxnId="{441E0D8B-EBE6-4E51-8CCD-03D000CCD6CD}">
      <dgm:prSet/>
      <dgm:spPr/>
      <dgm:t>
        <a:bodyPr/>
        <a:lstStyle/>
        <a:p>
          <a:endParaRPr lang="en-US"/>
        </a:p>
      </dgm:t>
    </dgm:pt>
    <dgm:pt modelId="{03A24727-34C0-4E37-B198-732AEA44D8B4}">
      <dgm:prSet phldrT="[Text]" custT="1"/>
      <dgm:spPr/>
      <dgm:t>
        <a:bodyPr/>
        <a:lstStyle/>
        <a:p>
          <a:r>
            <a:rPr lang="en-US" sz="2400" dirty="0" smtClean="0"/>
            <a:t>Charges</a:t>
          </a:r>
          <a:endParaRPr lang="en-US" sz="2400" dirty="0"/>
        </a:p>
      </dgm:t>
    </dgm:pt>
    <dgm:pt modelId="{FC9EC992-91B2-4946-AF15-5B6D6B7B7EC9}" type="parTrans" cxnId="{3F2E4DB2-3087-45C4-8957-8F66B53B3BA9}">
      <dgm:prSet/>
      <dgm:spPr/>
      <dgm:t>
        <a:bodyPr/>
        <a:lstStyle/>
        <a:p>
          <a:endParaRPr lang="en-US"/>
        </a:p>
      </dgm:t>
    </dgm:pt>
    <dgm:pt modelId="{BC018D8F-1E4A-497B-92D4-C095704AF7AD}" type="sibTrans" cxnId="{3F2E4DB2-3087-45C4-8957-8F66B53B3BA9}">
      <dgm:prSet/>
      <dgm:spPr/>
      <dgm:t>
        <a:bodyPr/>
        <a:lstStyle/>
        <a:p>
          <a:endParaRPr lang="en-US"/>
        </a:p>
      </dgm:t>
    </dgm:pt>
    <dgm:pt modelId="{581C2963-A4A2-42BF-8A9D-084CD01E7539}">
      <dgm:prSet phldrT="[Text]" custT="1"/>
      <dgm:spPr/>
      <dgm:t>
        <a:bodyPr/>
        <a:lstStyle/>
        <a:p>
          <a:r>
            <a:rPr lang="en-US" sz="2400" dirty="0" smtClean="0"/>
            <a:t>2.50 to 25</a:t>
          </a:r>
          <a:endParaRPr lang="en-US" sz="2400" dirty="0"/>
        </a:p>
      </dgm:t>
    </dgm:pt>
    <dgm:pt modelId="{D115DEE1-492C-49D0-A1CA-1D66D8E72337}" type="parTrans" cxnId="{3FE68604-2BF4-4662-BA6C-629278D3102F}">
      <dgm:prSet/>
      <dgm:spPr/>
      <dgm:t>
        <a:bodyPr/>
        <a:lstStyle/>
        <a:p>
          <a:endParaRPr lang="en-US"/>
        </a:p>
      </dgm:t>
    </dgm:pt>
    <dgm:pt modelId="{63DCD640-6285-46E1-A121-10299F7FEB65}" type="sibTrans" cxnId="{3FE68604-2BF4-4662-BA6C-629278D3102F}">
      <dgm:prSet/>
      <dgm:spPr/>
      <dgm:t>
        <a:bodyPr/>
        <a:lstStyle/>
        <a:p>
          <a:endParaRPr lang="en-US"/>
        </a:p>
      </dgm:t>
    </dgm:pt>
    <dgm:pt modelId="{819C8A25-FB3F-4C76-91F4-97DA20BEE78D}">
      <dgm:prSet phldrT="[Text]" custT="1"/>
      <dgm:spPr/>
      <dgm:t>
        <a:bodyPr/>
        <a:lstStyle/>
        <a:p>
          <a:r>
            <a:rPr lang="en-US" sz="2400" dirty="0" smtClean="0"/>
            <a:t>5-15</a:t>
          </a:r>
          <a:endParaRPr lang="en-US" sz="2400" dirty="0"/>
        </a:p>
      </dgm:t>
    </dgm:pt>
    <dgm:pt modelId="{B9821012-A08E-467F-BCE4-2B5B79C61AC8}" type="parTrans" cxnId="{4C2B1B3A-7C9C-4313-9CF9-40E5CB5A0DE5}">
      <dgm:prSet/>
      <dgm:spPr/>
      <dgm:t>
        <a:bodyPr/>
        <a:lstStyle/>
        <a:p>
          <a:endParaRPr lang="en-US"/>
        </a:p>
      </dgm:t>
    </dgm:pt>
    <dgm:pt modelId="{876F9678-C9C4-4C11-B737-37AAB761DB23}" type="sibTrans" cxnId="{4C2B1B3A-7C9C-4313-9CF9-40E5CB5A0DE5}">
      <dgm:prSet/>
      <dgm:spPr/>
      <dgm:t>
        <a:bodyPr/>
        <a:lstStyle/>
        <a:p>
          <a:endParaRPr lang="en-US"/>
        </a:p>
      </dgm:t>
    </dgm:pt>
    <dgm:pt modelId="{AE67CC71-D688-4E21-85B5-49BD2BB3F5F8}">
      <dgm:prSet phldrT="[Text]" custT="1"/>
      <dgm:spPr/>
      <dgm:t>
        <a:bodyPr/>
        <a:lstStyle/>
        <a:p>
          <a:r>
            <a:rPr lang="en-US" sz="2400" dirty="0" smtClean="0"/>
            <a:t>25-50</a:t>
          </a:r>
          <a:endParaRPr lang="en-US" sz="2400" dirty="0"/>
        </a:p>
      </dgm:t>
    </dgm:pt>
    <dgm:pt modelId="{660AD2C6-9C7A-4D57-A4BA-9000907434F7}" type="parTrans" cxnId="{BFA5D63D-98C3-40CD-889D-90A974EED5F3}">
      <dgm:prSet/>
      <dgm:spPr/>
      <dgm:t>
        <a:bodyPr/>
        <a:lstStyle/>
        <a:p>
          <a:endParaRPr lang="en-US"/>
        </a:p>
      </dgm:t>
    </dgm:pt>
    <dgm:pt modelId="{929624A4-7662-4571-8FE5-046831244B34}" type="sibTrans" cxnId="{BFA5D63D-98C3-40CD-889D-90A974EED5F3}">
      <dgm:prSet/>
      <dgm:spPr/>
      <dgm:t>
        <a:bodyPr/>
        <a:lstStyle/>
        <a:p>
          <a:endParaRPr lang="en-US"/>
        </a:p>
      </dgm:t>
    </dgm:pt>
    <dgm:pt modelId="{4B7CD292-C912-467A-8BC7-DD9179141D8A}">
      <dgm:prSet phldrT="[Text]" custT="1"/>
      <dgm:spPr/>
      <dgm:t>
        <a:bodyPr/>
        <a:lstStyle/>
        <a:p>
          <a:r>
            <a:rPr lang="en-US" sz="2400" dirty="0" smtClean="0"/>
            <a:t>Weekdays</a:t>
          </a:r>
          <a:endParaRPr lang="en-US" sz="2400" dirty="0"/>
        </a:p>
      </dgm:t>
    </dgm:pt>
    <dgm:pt modelId="{077BB7ED-1D84-450B-82EB-ED8A1EC128AC}" type="parTrans" cxnId="{FD9B01B6-6D75-403F-8C23-8ACBB834F7D2}">
      <dgm:prSet/>
      <dgm:spPr/>
      <dgm:t>
        <a:bodyPr/>
        <a:lstStyle/>
        <a:p>
          <a:endParaRPr lang="en-US"/>
        </a:p>
      </dgm:t>
    </dgm:pt>
    <dgm:pt modelId="{AE48E2A9-1729-45E8-8E30-E0B83DE47DCD}" type="sibTrans" cxnId="{FD9B01B6-6D75-403F-8C23-8ACBB834F7D2}">
      <dgm:prSet/>
      <dgm:spPr/>
      <dgm:t>
        <a:bodyPr/>
        <a:lstStyle/>
        <a:p>
          <a:endParaRPr lang="en-US"/>
        </a:p>
      </dgm:t>
    </dgm:pt>
    <dgm:pt modelId="{E41E27B5-B174-473A-A156-B8DC63E8F4B4}">
      <dgm:prSet phldrT="[Text]" custT="1"/>
      <dgm:spPr/>
      <dgm:t>
        <a:bodyPr/>
        <a:lstStyle/>
        <a:p>
          <a:r>
            <a:rPr lang="en-US" sz="2400" dirty="0" smtClean="0"/>
            <a:t>Weekdays</a:t>
          </a:r>
          <a:endParaRPr lang="en-US" sz="2400" dirty="0"/>
        </a:p>
      </dgm:t>
    </dgm:pt>
    <dgm:pt modelId="{3BCD73D3-001C-4D69-A9C5-D82449089E18}" type="parTrans" cxnId="{6E944DD3-2BB7-47A8-9D91-2AD34FBF6144}">
      <dgm:prSet/>
      <dgm:spPr/>
      <dgm:t>
        <a:bodyPr/>
        <a:lstStyle/>
        <a:p>
          <a:endParaRPr lang="en-US"/>
        </a:p>
      </dgm:t>
    </dgm:pt>
    <dgm:pt modelId="{F6451E11-84C3-4CC4-8044-9E6F3951062F}" type="sibTrans" cxnId="{6E944DD3-2BB7-47A8-9D91-2AD34FBF6144}">
      <dgm:prSet/>
      <dgm:spPr/>
      <dgm:t>
        <a:bodyPr/>
        <a:lstStyle/>
        <a:p>
          <a:endParaRPr lang="en-US"/>
        </a:p>
      </dgm:t>
    </dgm:pt>
    <dgm:pt modelId="{447F9709-AD59-430A-8A4D-A759EAA4411C}">
      <dgm:prSet phldrT="[Text]" custT="1"/>
      <dgm:spPr>
        <a:solidFill>
          <a:srgbClr val="FFC000"/>
        </a:solidFill>
      </dgm:spPr>
      <dgm:t>
        <a:bodyPr/>
        <a:lstStyle/>
        <a:p>
          <a:r>
            <a:rPr lang="en-US" sz="2400" dirty="0" smtClean="0"/>
            <a:t>24x7</a:t>
          </a:r>
          <a:endParaRPr lang="en-US" sz="2400" dirty="0"/>
        </a:p>
      </dgm:t>
    </dgm:pt>
    <dgm:pt modelId="{7A556C26-2961-4D09-90C8-1EE5847466E1}" type="parTrans" cxnId="{3A49E877-07C3-4951-B813-4B0408D7275D}">
      <dgm:prSet/>
      <dgm:spPr/>
      <dgm:t>
        <a:bodyPr/>
        <a:lstStyle/>
        <a:p>
          <a:endParaRPr lang="en-US"/>
        </a:p>
      </dgm:t>
    </dgm:pt>
    <dgm:pt modelId="{F6748639-12E9-4F17-81F9-E514FA50F468}" type="sibTrans" cxnId="{3A49E877-07C3-4951-B813-4B0408D7275D}">
      <dgm:prSet/>
      <dgm:spPr/>
      <dgm:t>
        <a:bodyPr/>
        <a:lstStyle/>
        <a:p>
          <a:endParaRPr lang="en-US"/>
        </a:p>
      </dgm:t>
    </dgm:pt>
    <dgm:pt modelId="{0A90B37F-86E9-4ACA-9B11-767F1BFE7165}">
      <dgm:prSet phldrT="[Text]" custT="1"/>
      <dgm:spPr/>
      <dgm:t>
        <a:bodyPr/>
        <a:lstStyle/>
        <a:p>
          <a:r>
            <a:rPr lang="en-US" sz="2400" dirty="0" smtClean="0"/>
            <a:t>Available</a:t>
          </a:r>
          <a:endParaRPr lang="en-US" sz="2400" dirty="0"/>
        </a:p>
      </dgm:t>
    </dgm:pt>
    <dgm:pt modelId="{8D131FDB-B36C-4F36-A89D-66EDB1C9CA11}" type="sibTrans" cxnId="{298A0038-7631-4DCB-849A-71910DE62022}">
      <dgm:prSet/>
      <dgm:spPr/>
      <dgm:t>
        <a:bodyPr/>
        <a:lstStyle/>
        <a:p>
          <a:endParaRPr lang="en-US"/>
        </a:p>
      </dgm:t>
    </dgm:pt>
    <dgm:pt modelId="{835EBB52-BE38-493B-B809-17222E1CBC28}" type="parTrans" cxnId="{298A0038-7631-4DCB-849A-71910DE62022}">
      <dgm:prSet/>
      <dgm:spPr/>
      <dgm:t>
        <a:bodyPr/>
        <a:lstStyle/>
        <a:p>
          <a:endParaRPr lang="en-US"/>
        </a:p>
      </dgm:t>
    </dgm:pt>
    <dgm:pt modelId="{4A4E2D88-C095-411E-AFE7-859DA4F300DF}" type="pres">
      <dgm:prSet presAssocID="{56798A43-F2EC-4A7B-9B75-411713AC4F93}" presName="Name0" presStyleCnt="0">
        <dgm:presLayoutVars>
          <dgm:chPref val="3"/>
          <dgm:dir/>
          <dgm:animLvl val="lvl"/>
          <dgm:resizeHandles/>
        </dgm:presLayoutVars>
      </dgm:prSet>
      <dgm:spPr/>
      <dgm:t>
        <a:bodyPr/>
        <a:lstStyle/>
        <a:p>
          <a:endParaRPr lang="en-US"/>
        </a:p>
      </dgm:t>
    </dgm:pt>
    <dgm:pt modelId="{88A8AEDF-DD50-4B52-8FD9-30CD6D274AE0}" type="pres">
      <dgm:prSet presAssocID="{0FCEAD8A-5994-44A8-868C-62EC1F1B5739}" presName="horFlow" presStyleCnt="0"/>
      <dgm:spPr/>
      <dgm:t>
        <a:bodyPr/>
        <a:lstStyle/>
        <a:p>
          <a:endParaRPr lang="en-US"/>
        </a:p>
      </dgm:t>
    </dgm:pt>
    <dgm:pt modelId="{31125ACC-D890-4763-BFE3-F8E6FAEB0659}" type="pres">
      <dgm:prSet presAssocID="{0FCEAD8A-5994-44A8-868C-62EC1F1B5739}" presName="bigChev" presStyleLbl="node1" presStyleIdx="0" presStyleCnt="5"/>
      <dgm:spPr/>
      <dgm:t>
        <a:bodyPr/>
        <a:lstStyle/>
        <a:p>
          <a:endParaRPr lang="en-US"/>
        </a:p>
      </dgm:t>
    </dgm:pt>
    <dgm:pt modelId="{410762FB-C9FA-4232-8E42-FC3601EF924F}" type="pres">
      <dgm:prSet presAssocID="{D59F5D60-AC8F-416E-A6BA-81C15DB7D99C}" presName="parTrans" presStyleCnt="0"/>
      <dgm:spPr/>
      <dgm:t>
        <a:bodyPr/>
        <a:lstStyle/>
        <a:p>
          <a:endParaRPr lang="en-US"/>
        </a:p>
      </dgm:t>
    </dgm:pt>
    <dgm:pt modelId="{DFD242E3-EA86-4824-AFF5-A9AC83BF0A6C}" type="pres">
      <dgm:prSet presAssocID="{48542EF0-0BF9-41D3-8DB3-AF4ECF853DFA}" presName="node" presStyleLbl="alignAccFollowNode1" presStyleIdx="0" presStyleCnt="15">
        <dgm:presLayoutVars>
          <dgm:bulletEnabled val="1"/>
        </dgm:presLayoutVars>
      </dgm:prSet>
      <dgm:spPr/>
      <dgm:t>
        <a:bodyPr/>
        <a:lstStyle/>
        <a:p>
          <a:endParaRPr lang="en-US"/>
        </a:p>
      </dgm:t>
    </dgm:pt>
    <dgm:pt modelId="{78A5134E-2955-4F20-BFBE-F719B0D56A28}" type="pres">
      <dgm:prSet presAssocID="{96ACF56F-9608-44BE-8D00-74BEBDACA931}" presName="sibTrans" presStyleCnt="0"/>
      <dgm:spPr/>
      <dgm:t>
        <a:bodyPr/>
        <a:lstStyle/>
        <a:p>
          <a:endParaRPr lang="en-US"/>
        </a:p>
      </dgm:t>
    </dgm:pt>
    <dgm:pt modelId="{772D2EF9-CEB1-41FB-87DA-33202E2A7C76}" type="pres">
      <dgm:prSet presAssocID="{CB99D034-13FE-4B7D-A645-BED200B9114C}" presName="node" presStyleLbl="alignAccFollowNode1" presStyleIdx="1" presStyleCnt="15">
        <dgm:presLayoutVars>
          <dgm:bulletEnabled val="1"/>
        </dgm:presLayoutVars>
      </dgm:prSet>
      <dgm:spPr/>
      <dgm:t>
        <a:bodyPr/>
        <a:lstStyle/>
        <a:p>
          <a:endParaRPr lang="en-US"/>
        </a:p>
      </dgm:t>
    </dgm:pt>
    <dgm:pt modelId="{78B94FDA-329F-4379-979B-C3D272C16128}" type="pres">
      <dgm:prSet presAssocID="{D301E81A-C42A-417A-A573-860EE3959234}" presName="sibTrans" presStyleCnt="0"/>
      <dgm:spPr/>
      <dgm:t>
        <a:bodyPr/>
        <a:lstStyle/>
        <a:p>
          <a:endParaRPr lang="en-US"/>
        </a:p>
      </dgm:t>
    </dgm:pt>
    <dgm:pt modelId="{E1C0890A-10DC-450B-88F0-4BD29D492D30}" type="pres">
      <dgm:prSet presAssocID="{DFCC62DB-18DD-48BE-B314-A34AE57172E6}" presName="node" presStyleLbl="alignAccFollowNode1" presStyleIdx="2" presStyleCnt="15">
        <dgm:presLayoutVars>
          <dgm:bulletEnabled val="1"/>
        </dgm:presLayoutVars>
      </dgm:prSet>
      <dgm:spPr/>
      <dgm:t>
        <a:bodyPr/>
        <a:lstStyle/>
        <a:p>
          <a:endParaRPr lang="en-US"/>
        </a:p>
      </dgm:t>
    </dgm:pt>
    <dgm:pt modelId="{3E81E39D-6E1C-4AF1-A6FD-152A7602835B}" type="pres">
      <dgm:prSet presAssocID="{0FCEAD8A-5994-44A8-868C-62EC1F1B5739}" presName="vSp" presStyleCnt="0"/>
      <dgm:spPr/>
      <dgm:t>
        <a:bodyPr/>
        <a:lstStyle/>
        <a:p>
          <a:endParaRPr lang="en-US"/>
        </a:p>
      </dgm:t>
    </dgm:pt>
    <dgm:pt modelId="{0AF6F0B0-2A2F-44BE-8042-796129623D74}" type="pres">
      <dgm:prSet presAssocID="{0A90B37F-86E9-4ACA-9B11-767F1BFE7165}" presName="horFlow" presStyleCnt="0"/>
      <dgm:spPr/>
      <dgm:t>
        <a:bodyPr/>
        <a:lstStyle/>
        <a:p>
          <a:endParaRPr lang="en-US"/>
        </a:p>
      </dgm:t>
    </dgm:pt>
    <dgm:pt modelId="{9725FD53-80BB-4E6F-8E35-6303882801F3}" type="pres">
      <dgm:prSet presAssocID="{0A90B37F-86E9-4ACA-9B11-767F1BFE7165}" presName="bigChev" presStyleLbl="node1" presStyleIdx="1" presStyleCnt="5"/>
      <dgm:spPr/>
      <dgm:t>
        <a:bodyPr/>
        <a:lstStyle/>
        <a:p>
          <a:endParaRPr lang="en-US"/>
        </a:p>
      </dgm:t>
    </dgm:pt>
    <dgm:pt modelId="{A26D0469-AB12-4B47-A90B-4FF16AC94B79}" type="pres">
      <dgm:prSet presAssocID="{077BB7ED-1D84-450B-82EB-ED8A1EC128AC}" presName="parTrans" presStyleCnt="0"/>
      <dgm:spPr/>
      <dgm:t>
        <a:bodyPr/>
        <a:lstStyle/>
        <a:p>
          <a:endParaRPr lang="en-US"/>
        </a:p>
      </dgm:t>
    </dgm:pt>
    <dgm:pt modelId="{DDAC37BE-4EAC-4667-89A3-43FBE4A598E1}" type="pres">
      <dgm:prSet presAssocID="{4B7CD292-C912-467A-8BC7-DD9179141D8A}" presName="node" presStyleLbl="alignAccFollowNode1" presStyleIdx="3" presStyleCnt="15">
        <dgm:presLayoutVars>
          <dgm:bulletEnabled val="1"/>
        </dgm:presLayoutVars>
      </dgm:prSet>
      <dgm:spPr/>
      <dgm:t>
        <a:bodyPr/>
        <a:lstStyle/>
        <a:p>
          <a:endParaRPr lang="en-US"/>
        </a:p>
      </dgm:t>
    </dgm:pt>
    <dgm:pt modelId="{314E82E6-581A-43A5-B81B-4BC7407AF472}" type="pres">
      <dgm:prSet presAssocID="{AE48E2A9-1729-45E8-8E30-E0B83DE47DCD}" presName="sibTrans" presStyleCnt="0"/>
      <dgm:spPr/>
      <dgm:t>
        <a:bodyPr/>
        <a:lstStyle/>
        <a:p>
          <a:endParaRPr lang="en-US"/>
        </a:p>
      </dgm:t>
    </dgm:pt>
    <dgm:pt modelId="{206D7CC0-729B-4236-B471-F222066D7A1F}" type="pres">
      <dgm:prSet presAssocID="{E41E27B5-B174-473A-A156-B8DC63E8F4B4}" presName="node" presStyleLbl="alignAccFollowNode1" presStyleIdx="4" presStyleCnt="15">
        <dgm:presLayoutVars>
          <dgm:bulletEnabled val="1"/>
        </dgm:presLayoutVars>
      </dgm:prSet>
      <dgm:spPr/>
      <dgm:t>
        <a:bodyPr/>
        <a:lstStyle/>
        <a:p>
          <a:endParaRPr lang="en-US"/>
        </a:p>
      </dgm:t>
    </dgm:pt>
    <dgm:pt modelId="{74A02626-BEF9-45B2-8C4D-F9D7B6FAB999}" type="pres">
      <dgm:prSet presAssocID="{F6451E11-84C3-4CC4-8044-9E6F3951062F}" presName="sibTrans" presStyleCnt="0"/>
      <dgm:spPr/>
      <dgm:t>
        <a:bodyPr/>
        <a:lstStyle/>
        <a:p>
          <a:endParaRPr lang="en-US"/>
        </a:p>
      </dgm:t>
    </dgm:pt>
    <dgm:pt modelId="{1064106E-B939-45E6-9356-FAD44635AF0C}" type="pres">
      <dgm:prSet presAssocID="{447F9709-AD59-430A-8A4D-A759EAA4411C}" presName="node" presStyleLbl="alignAccFollowNode1" presStyleIdx="5" presStyleCnt="15">
        <dgm:presLayoutVars>
          <dgm:bulletEnabled val="1"/>
        </dgm:presLayoutVars>
      </dgm:prSet>
      <dgm:spPr/>
      <dgm:t>
        <a:bodyPr/>
        <a:lstStyle/>
        <a:p>
          <a:endParaRPr lang="en-US"/>
        </a:p>
      </dgm:t>
    </dgm:pt>
    <dgm:pt modelId="{FF339C69-8378-4F47-A2B0-FBE11C1C5D4D}" type="pres">
      <dgm:prSet presAssocID="{0A90B37F-86E9-4ACA-9B11-767F1BFE7165}" presName="vSp" presStyleCnt="0"/>
      <dgm:spPr/>
      <dgm:t>
        <a:bodyPr/>
        <a:lstStyle/>
        <a:p>
          <a:endParaRPr lang="en-US"/>
        </a:p>
      </dgm:t>
    </dgm:pt>
    <dgm:pt modelId="{27048BD3-1C0E-4D91-9C48-30A8C521821E}" type="pres">
      <dgm:prSet presAssocID="{488FED3E-EA2C-4643-A62E-790F8F58A521}" presName="horFlow" presStyleCnt="0"/>
      <dgm:spPr/>
      <dgm:t>
        <a:bodyPr/>
        <a:lstStyle/>
        <a:p>
          <a:endParaRPr lang="en-US"/>
        </a:p>
      </dgm:t>
    </dgm:pt>
    <dgm:pt modelId="{E812A90D-5206-4D54-BCA8-FD696E1994E5}" type="pres">
      <dgm:prSet presAssocID="{488FED3E-EA2C-4643-A62E-790F8F58A521}" presName="bigChev" presStyleLbl="node1" presStyleIdx="2" presStyleCnt="5"/>
      <dgm:spPr/>
      <dgm:t>
        <a:bodyPr/>
        <a:lstStyle/>
        <a:p>
          <a:endParaRPr lang="en-US"/>
        </a:p>
      </dgm:t>
    </dgm:pt>
    <dgm:pt modelId="{C68E24FD-0B56-4DB6-84D2-E61DB3C7DCB8}" type="pres">
      <dgm:prSet presAssocID="{66FA0EF8-7B79-45BB-87F7-6ECD07DAD460}" presName="parTrans" presStyleCnt="0"/>
      <dgm:spPr/>
      <dgm:t>
        <a:bodyPr/>
        <a:lstStyle/>
        <a:p>
          <a:endParaRPr lang="en-US"/>
        </a:p>
      </dgm:t>
    </dgm:pt>
    <dgm:pt modelId="{F1829E5F-AF5B-4AAB-AD45-D65F9FE352E7}" type="pres">
      <dgm:prSet presAssocID="{AA94972C-E833-47FC-9AED-B420ED3BCDE3}" presName="node" presStyleLbl="alignAccFollowNode1" presStyleIdx="6" presStyleCnt="15">
        <dgm:presLayoutVars>
          <dgm:bulletEnabled val="1"/>
        </dgm:presLayoutVars>
      </dgm:prSet>
      <dgm:spPr/>
      <dgm:t>
        <a:bodyPr/>
        <a:lstStyle/>
        <a:p>
          <a:endParaRPr lang="en-US"/>
        </a:p>
      </dgm:t>
    </dgm:pt>
    <dgm:pt modelId="{AF007341-E1D7-491E-A433-8275755BA1A6}" type="pres">
      <dgm:prSet presAssocID="{36E5AC7E-FD78-4E61-B5E6-145C850C556B}" presName="sibTrans" presStyleCnt="0"/>
      <dgm:spPr/>
      <dgm:t>
        <a:bodyPr/>
        <a:lstStyle/>
        <a:p>
          <a:endParaRPr lang="en-US"/>
        </a:p>
      </dgm:t>
    </dgm:pt>
    <dgm:pt modelId="{82216C90-A36F-4978-8041-FEDB121D7C24}" type="pres">
      <dgm:prSet presAssocID="{D5B141F5-6613-47A0-A3E9-3B84519079D4}" presName="node" presStyleLbl="alignAccFollowNode1" presStyleIdx="7" presStyleCnt="15">
        <dgm:presLayoutVars>
          <dgm:bulletEnabled val="1"/>
        </dgm:presLayoutVars>
      </dgm:prSet>
      <dgm:spPr/>
      <dgm:t>
        <a:bodyPr/>
        <a:lstStyle/>
        <a:p>
          <a:endParaRPr lang="en-US"/>
        </a:p>
      </dgm:t>
    </dgm:pt>
    <dgm:pt modelId="{8C1378AE-09B0-4733-A3AB-44076EF3A45C}" type="pres">
      <dgm:prSet presAssocID="{90AD1EC4-0B80-4C63-96E7-30FF553D11C7}" presName="sibTrans" presStyleCnt="0"/>
      <dgm:spPr/>
      <dgm:t>
        <a:bodyPr/>
        <a:lstStyle/>
        <a:p>
          <a:endParaRPr lang="en-US"/>
        </a:p>
      </dgm:t>
    </dgm:pt>
    <dgm:pt modelId="{B4B68C9B-705D-4D0C-B5EC-93F40D8A485F}" type="pres">
      <dgm:prSet presAssocID="{7928362A-441A-4FB0-B43C-5D6FDFD19899}" presName="node" presStyleLbl="alignAccFollowNode1" presStyleIdx="8" presStyleCnt="15">
        <dgm:presLayoutVars>
          <dgm:bulletEnabled val="1"/>
        </dgm:presLayoutVars>
      </dgm:prSet>
      <dgm:spPr/>
      <dgm:t>
        <a:bodyPr/>
        <a:lstStyle/>
        <a:p>
          <a:endParaRPr lang="en-US"/>
        </a:p>
      </dgm:t>
    </dgm:pt>
    <dgm:pt modelId="{A30B714F-9AD6-4220-9BE9-7E21755919C4}" type="pres">
      <dgm:prSet presAssocID="{488FED3E-EA2C-4643-A62E-790F8F58A521}" presName="vSp" presStyleCnt="0"/>
      <dgm:spPr/>
      <dgm:t>
        <a:bodyPr/>
        <a:lstStyle/>
        <a:p>
          <a:endParaRPr lang="en-US"/>
        </a:p>
      </dgm:t>
    </dgm:pt>
    <dgm:pt modelId="{1C9C46CE-0CFD-4D62-9ABA-797160A90046}" type="pres">
      <dgm:prSet presAssocID="{1588D99C-5115-4E20-9D1B-739F5A3C30BC}" presName="horFlow" presStyleCnt="0"/>
      <dgm:spPr/>
      <dgm:t>
        <a:bodyPr/>
        <a:lstStyle/>
        <a:p>
          <a:endParaRPr lang="en-US"/>
        </a:p>
      </dgm:t>
    </dgm:pt>
    <dgm:pt modelId="{0ABBD2AD-A899-41CE-AB4A-F4E6391906E7}" type="pres">
      <dgm:prSet presAssocID="{1588D99C-5115-4E20-9D1B-739F5A3C30BC}" presName="bigChev" presStyleLbl="node1" presStyleIdx="3" presStyleCnt="5"/>
      <dgm:spPr/>
      <dgm:t>
        <a:bodyPr/>
        <a:lstStyle/>
        <a:p>
          <a:endParaRPr lang="en-US"/>
        </a:p>
      </dgm:t>
    </dgm:pt>
    <dgm:pt modelId="{554AF744-EBD0-44FA-BCE9-0B75842FB909}" type="pres">
      <dgm:prSet presAssocID="{D57771DC-CA48-4B3F-A669-251D8C0F0279}" presName="parTrans" presStyleCnt="0"/>
      <dgm:spPr/>
      <dgm:t>
        <a:bodyPr/>
        <a:lstStyle/>
        <a:p>
          <a:endParaRPr lang="en-US"/>
        </a:p>
      </dgm:t>
    </dgm:pt>
    <dgm:pt modelId="{228D5F5B-2388-4776-9193-BCC23B3F4593}" type="pres">
      <dgm:prSet presAssocID="{D20983C6-AE59-4859-8172-F6383FC7F970}" presName="node" presStyleLbl="alignAccFollowNode1" presStyleIdx="9" presStyleCnt="15">
        <dgm:presLayoutVars>
          <dgm:bulletEnabled val="1"/>
        </dgm:presLayoutVars>
      </dgm:prSet>
      <dgm:spPr/>
      <dgm:t>
        <a:bodyPr/>
        <a:lstStyle/>
        <a:p>
          <a:endParaRPr lang="en-US"/>
        </a:p>
      </dgm:t>
    </dgm:pt>
    <dgm:pt modelId="{FB40DA48-9D7C-4303-9FCD-DFE43E5F3E70}" type="pres">
      <dgm:prSet presAssocID="{BC574C34-F240-411E-802D-3CF5A3347BB5}" presName="sibTrans" presStyleCnt="0"/>
      <dgm:spPr/>
      <dgm:t>
        <a:bodyPr/>
        <a:lstStyle/>
        <a:p>
          <a:endParaRPr lang="en-US"/>
        </a:p>
      </dgm:t>
    </dgm:pt>
    <dgm:pt modelId="{3E002E91-1CF4-44CE-AE10-B19C6E237E9B}" type="pres">
      <dgm:prSet presAssocID="{1AAB5C31-68DB-4B86-B2E4-ECA5EFA5C9F1}" presName="node" presStyleLbl="alignAccFollowNode1" presStyleIdx="10" presStyleCnt="15">
        <dgm:presLayoutVars>
          <dgm:bulletEnabled val="1"/>
        </dgm:presLayoutVars>
      </dgm:prSet>
      <dgm:spPr/>
      <dgm:t>
        <a:bodyPr/>
        <a:lstStyle/>
        <a:p>
          <a:endParaRPr lang="en-US"/>
        </a:p>
      </dgm:t>
    </dgm:pt>
    <dgm:pt modelId="{F6E5AEBF-5F77-432B-A6D0-54175BE2E760}" type="pres">
      <dgm:prSet presAssocID="{656A0AF1-C335-4FD6-9BDD-25B7F547FEA3}" presName="sibTrans" presStyleCnt="0"/>
      <dgm:spPr/>
      <dgm:t>
        <a:bodyPr/>
        <a:lstStyle/>
        <a:p>
          <a:endParaRPr lang="en-US"/>
        </a:p>
      </dgm:t>
    </dgm:pt>
    <dgm:pt modelId="{8878DE9F-6565-4F2E-B898-47B4A2A4B7AE}" type="pres">
      <dgm:prSet presAssocID="{52222DF6-EE0F-494E-B7F3-C27421EEAD80}" presName="node" presStyleLbl="alignAccFollowNode1" presStyleIdx="11" presStyleCnt="15">
        <dgm:presLayoutVars>
          <dgm:bulletEnabled val="1"/>
        </dgm:presLayoutVars>
      </dgm:prSet>
      <dgm:spPr/>
      <dgm:t>
        <a:bodyPr/>
        <a:lstStyle/>
        <a:p>
          <a:endParaRPr lang="en-US"/>
        </a:p>
      </dgm:t>
    </dgm:pt>
    <dgm:pt modelId="{A6ADAE8F-2E7F-43E7-A3CC-6E1F8F048251}" type="pres">
      <dgm:prSet presAssocID="{1588D99C-5115-4E20-9D1B-739F5A3C30BC}" presName="vSp" presStyleCnt="0"/>
      <dgm:spPr/>
      <dgm:t>
        <a:bodyPr/>
        <a:lstStyle/>
        <a:p>
          <a:endParaRPr lang="en-US"/>
        </a:p>
      </dgm:t>
    </dgm:pt>
    <dgm:pt modelId="{B4209F1D-7704-4E68-B054-B2E85FB03633}" type="pres">
      <dgm:prSet presAssocID="{03A24727-34C0-4E37-B198-732AEA44D8B4}" presName="horFlow" presStyleCnt="0"/>
      <dgm:spPr/>
      <dgm:t>
        <a:bodyPr/>
        <a:lstStyle/>
        <a:p>
          <a:endParaRPr lang="en-US"/>
        </a:p>
      </dgm:t>
    </dgm:pt>
    <dgm:pt modelId="{D03FC3BF-946B-4F73-9B7A-582A6F466CCD}" type="pres">
      <dgm:prSet presAssocID="{03A24727-34C0-4E37-B198-732AEA44D8B4}" presName="bigChev" presStyleLbl="node1" presStyleIdx="4" presStyleCnt="5"/>
      <dgm:spPr/>
      <dgm:t>
        <a:bodyPr/>
        <a:lstStyle/>
        <a:p>
          <a:endParaRPr lang="en-US"/>
        </a:p>
      </dgm:t>
    </dgm:pt>
    <dgm:pt modelId="{0F2FB620-2719-4DCD-A032-3DDFCC9617D1}" type="pres">
      <dgm:prSet presAssocID="{D115DEE1-492C-49D0-A1CA-1D66D8E72337}" presName="parTrans" presStyleCnt="0"/>
      <dgm:spPr/>
      <dgm:t>
        <a:bodyPr/>
        <a:lstStyle/>
        <a:p>
          <a:endParaRPr lang="en-US"/>
        </a:p>
      </dgm:t>
    </dgm:pt>
    <dgm:pt modelId="{8555FEFB-28B8-4C3E-8CFC-725DD769E86B}" type="pres">
      <dgm:prSet presAssocID="{581C2963-A4A2-42BF-8A9D-084CD01E7539}" presName="node" presStyleLbl="alignAccFollowNode1" presStyleIdx="12" presStyleCnt="15">
        <dgm:presLayoutVars>
          <dgm:bulletEnabled val="1"/>
        </dgm:presLayoutVars>
      </dgm:prSet>
      <dgm:spPr/>
      <dgm:t>
        <a:bodyPr/>
        <a:lstStyle/>
        <a:p>
          <a:endParaRPr lang="en-US"/>
        </a:p>
      </dgm:t>
    </dgm:pt>
    <dgm:pt modelId="{19DA5701-F038-4A77-BA80-67757986CC44}" type="pres">
      <dgm:prSet presAssocID="{63DCD640-6285-46E1-A121-10299F7FEB65}" presName="sibTrans" presStyleCnt="0"/>
      <dgm:spPr/>
      <dgm:t>
        <a:bodyPr/>
        <a:lstStyle/>
        <a:p>
          <a:endParaRPr lang="en-US"/>
        </a:p>
      </dgm:t>
    </dgm:pt>
    <dgm:pt modelId="{265B35B3-240E-4BD4-8D69-B90A86BF5C6A}" type="pres">
      <dgm:prSet presAssocID="{AE67CC71-D688-4E21-85B5-49BD2BB3F5F8}" presName="node" presStyleLbl="alignAccFollowNode1" presStyleIdx="13" presStyleCnt="15">
        <dgm:presLayoutVars>
          <dgm:bulletEnabled val="1"/>
        </dgm:presLayoutVars>
      </dgm:prSet>
      <dgm:spPr/>
      <dgm:t>
        <a:bodyPr/>
        <a:lstStyle/>
        <a:p>
          <a:endParaRPr lang="en-US"/>
        </a:p>
      </dgm:t>
    </dgm:pt>
    <dgm:pt modelId="{D15C6CB0-5D69-414D-99CF-C6B9D5A86DA7}" type="pres">
      <dgm:prSet presAssocID="{929624A4-7662-4571-8FE5-046831244B34}" presName="sibTrans" presStyleCnt="0"/>
      <dgm:spPr/>
      <dgm:t>
        <a:bodyPr/>
        <a:lstStyle/>
        <a:p>
          <a:endParaRPr lang="en-US"/>
        </a:p>
      </dgm:t>
    </dgm:pt>
    <dgm:pt modelId="{86998C6E-B16C-4D53-9BA2-5141F3D4C60E}" type="pres">
      <dgm:prSet presAssocID="{819C8A25-FB3F-4C76-91F4-97DA20BEE78D}" presName="node" presStyleLbl="alignAccFollowNode1" presStyleIdx="14" presStyleCnt="15">
        <dgm:presLayoutVars>
          <dgm:bulletEnabled val="1"/>
        </dgm:presLayoutVars>
      </dgm:prSet>
      <dgm:spPr/>
      <dgm:t>
        <a:bodyPr/>
        <a:lstStyle/>
        <a:p>
          <a:endParaRPr lang="en-US"/>
        </a:p>
      </dgm:t>
    </dgm:pt>
  </dgm:ptLst>
  <dgm:cxnLst>
    <dgm:cxn modelId="{50B1AF96-CC5D-4596-857A-7C59EB932129}" type="presOf" srcId="{AA94972C-E833-47FC-9AED-B420ED3BCDE3}" destId="{F1829E5F-AF5B-4AAB-AD45-D65F9FE352E7}" srcOrd="0" destOrd="0" presId="urn:microsoft.com/office/officeart/2005/8/layout/lProcess3"/>
    <dgm:cxn modelId="{07632CBC-C7B9-4F13-9931-7C6CE93601EA}" type="presOf" srcId="{D5B141F5-6613-47A0-A3E9-3B84519079D4}" destId="{82216C90-A36F-4978-8041-FEDB121D7C24}" srcOrd="0" destOrd="0" presId="urn:microsoft.com/office/officeart/2005/8/layout/lProcess3"/>
    <dgm:cxn modelId="{3F2E4DB2-3087-45C4-8957-8F66B53B3BA9}" srcId="{56798A43-F2EC-4A7B-9B75-411713AC4F93}" destId="{03A24727-34C0-4E37-B198-732AEA44D8B4}" srcOrd="4" destOrd="0" parTransId="{FC9EC992-91B2-4946-AF15-5B6D6B7B7EC9}" sibTransId="{BC018D8F-1E4A-497B-92D4-C095704AF7AD}"/>
    <dgm:cxn modelId="{E93EDCCC-94C5-4DE4-86A9-535F8DEC24B1}" srcId="{0FCEAD8A-5994-44A8-868C-62EC1F1B5739}" destId="{48542EF0-0BF9-41D3-8DB3-AF4ECF853DFA}" srcOrd="0" destOrd="0" parTransId="{D59F5D60-AC8F-416E-A6BA-81C15DB7D99C}" sibTransId="{96ACF56F-9608-44BE-8D00-74BEBDACA931}"/>
    <dgm:cxn modelId="{895C19FC-DE78-4CB5-B689-284BF04BF6B5}" srcId="{488FED3E-EA2C-4643-A62E-790F8F58A521}" destId="{AA94972C-E833-47FC-9AED-B420ED3BCDE3}" srcOrd="0" destOrd="0" parTransId="{66FA0EF8-7B79-45BB-87F7-6ECD07DAD460}" sibTransId="{36E5AC7E-FD78-4E61-B5E6-145C850C556B}"/>
    <dgm:cxn modelId="{16AB9B85-141E-4BE6-B33E-BA0D8408383E}" type="presOf" srcId="{7928362A-441A-4FB0-B43C-5D6FDFD19899}" destId="{B4B68C9B-705D-4D0C-B5EC-93F40D8A485F}" srcOrd="0" destOrd="0" presId="urn:microsoft.com/office/officeart/2005/8/layout/lProcess3"/>
    <dgm:cxn modelId="{F824516B-BAEA-4694-A726-2E29C5AE865E}" type="presOf" srcId="{AE67CC71-D688-4E21-85B5-49BD2BB3F5F8}" destId="{265B35B3-240E-4BD4-8D69-B90A86BF5C6A}" srcOrd="0" destOrd="0" presId="urn:microsoft.com/office/officeart/2005/8/layout/lProcess3"/>
    <dgm:cxn modelId="{4C2B1B3A-7C9C-4313-9CF9-40E5CB5A0DE5}" srcId="{03A24727-34C0-4E37-B198-732AEA44D8B4}" destId="{819C8A25-FB3F-4C76-91F4-97DA20BEE78D}" srcOrd="2" destOrd="0" parTransId="{B9821012-A08E-467F-BCE4-2B5B79C61AC8}" sibTransId="{876F9678-C9C4-4C11-B737-37AAB761DB23}"/>
    <dgm:cxn modelId="{BFA5D63D-98C3-40CD-889D-90A974EED5F3}" srcId="{03A24727-34C0-4E37-B198-732AEA44D8B4}" destId="{AE67CC71-D688-4E21-85B5-49BD2BB3F5F8}" srcOrd="1" destOrd="0" parTransId="{660AD2C6-9C7A-4D57-A4BA-9000907434F7}" sibTransId="{929624A4-7662-4571-8FE5-046831244B34}"/>
    <dgm:cxn modelId="{82FC4EBC-AF88-4B7F-AADA-A57C7AB46F59}" type="presOf" srcId="{447F9709-AD59-430A-8A4D-A759EAA4411C}" destId="{1064106E-B939-45E6-9356-FAD44635AF0C}" srcOrd="0" destOrd="0" presId="urn:microsoft.com/office/officeart/2005/8/layout/lProcess3"/>
    <dgm:cxn modelId="{78F166C1-41D7-46AD-91EB-88121B82773A}" type="presOf" srcId="{E41E27B5-B174-473A-A156-B8DC63E8F4B4}" destId="{206D7CC0-729B-4236-B471-F222066D7A1F}" srcOrd="0" destOrd="0" presId="urn:microsoft.com/office/officeart/2005/8/layout/lProcess3"/>
    <dgm:cxn modelId="{3FE68604-2BF4-4662-BA6C-629278D3102F}" srcId="{03A24727-34C0-4E37-B198-732AEA44D8B4}" destId="{581C2963-A4A2-42BF-8A9D-084CD01E7539}" srcOrd="0" destOrd="0" parTransId="{D115DEE1-492C-49D0-A1CA-1D66D8E72337}" sibTransId="{63DCD640-6285-46E1-A121-10299F7FEB65}"/>
    <dgm:cxn modelId="{CE51B1BD-EF70-40EE-8CA0-21040E3E9C55}" type="presOf" srcId="{CB99D034-13FE-4B7D-A645-BED200B9114C}" destId="{772D2EF9-CEB1-41FB-87DA-33202E2A7C76}" srcOrd="0" destOrd="0" presId="urn:microsoft.com/office/officeart/2005/8/layout/lProcess3"/>
    <dgm:cxn modelId="{7426A316-A389-4586-BA3F-FFA5EF8A087C}" type="presOf" srcId="{D20983C6-AE59-4859-8172-F6383FC7F970}" destId="{228D5F5B-2388-4776-9193-BCC23B3F4593}" srcOrd="0" destOrd="0" presId="urn:microsoft.com/office/officeart/2005/8/layout/lProcess3"/>
    <dgm:cxn modelId="{6E944DD3-2BB7-47A8-9D91-2AD34FBF6144}" srcId="{0A90B37F-86E9-4ACA-9B11-767F1BFE7165}" destId="{E41E27B5-B174-473A-A156-B8DC63E8F4B4}" srcOrd="1" destOrd="0" parTransId="{3BCD73D3-001C-4D69-A9C5-D82449089E18}" sibTransId="{F6451E11-84C3-4CC4-8044-9E6F3951062F}"/>
    <dgm:cxn modelId="{60A524AE-C8EB-42C7-901F-09479E9BE484}" srcId="{1588D99C-5115-4E20-9D1B-739F5A3C30BC}" destId="{1AAB5C31-68DB-4B86-B2E4-ECA5EFA5C9F1}" srcOrd="1" destOrd="0" parTransId="{B812BC3C-7E07-4F01-BD68-6ECEF849DFEC}" sibTransId="{656A0AF1-C335-4FD6-9BDD-25B7F547FEA3}"/>
    <dgm:cxn modelId="{298A0038-7631-4DCB-849A-71910DE62022}" srcId="{56798A43-F2EC-4A7B-9B75-411713AC4F93}" destId="{0A90B37F-86E9-4ACA-9B11-767F1BFE7165}" srcOrd="1" destOrd="0" parTransId="{835EBB52-BE38-493B-B809-17222E1CBC28}" sibTransId="{8D131FDB-B36C-4F36-A89D-66EDB1C9CA11}"/>
    <dgm:cxn modelId="{D78AAA86-1A20-442D-BC3F-385F4933BEE8}" type="presOf" srcId="{03A24727-34C0-4E37-B198-732AEA44D8B4}" destId="{D03FC3BF-946B-4F73-9B7A-582A6F466CCD}" srcOrd="0" destOrd="0" presId="urn:microsoft.com/office/officeart/2005/8/layout/lProcess3"/>
    <dgm:cxn modelId="{FD9B01B6-6D75-403F-8C23-8ACBB834F7D2}" srcId="{0A90B37F-86E9-4ACA-9B11-767F1BFE7165}" destId="{4B7CD292-C912-467A-8BC7-DD9179141D8A}" srcOrd="0" destOrd="0" parTransId="{077BB7ED-1D84-450B-82EB-ED8A1EC128AC}" sibTransId="{AE48E2A9-1729-45E8-8E30-E0B83DE47DCD}"/>
    <dgm:cxn modelId="{90E4774F-DB76-455A-81E5-C95A3C0EA284}" srcId="{1588D99C-5115-4E20-9D1B-739F5A3C30BC}" destId="{52222DF6-EE0F-494E-B7F3-C27421EEAD80}" srcOrd="2" destOrd="0" parTransId="{54330612-196D-414F-8E09-93C9D3928054}" sibTransId="{A78880C5-45E7-48BC-91C3-6A18F6E63BD9}"/>
    <dgm:cxn modelId="{19E963E1-056D-481C-8E61-896E6D7AE72F}" type="presOf" srcId="{4B7CD292-C912-467A-8BC7-DD9179141D8A}" destId="{DDAC37BE-4EAC-4667-89A3-43FBE4A598E1}" srcOrd="0" destOrd="0" presId="urn:microsoft.com/office/officeart/2005/8/layout/lProcess3"/>
    <dgm:cxn modelId="{01221D13-D7A5-4317-B44E-0F26E46E161F}" srcId="{488FED3E-EA2C-4643-A62E-790F8F58A521}" destId="{D5B141F5-6613-47A0-A3E9-3B84519079D4}" srcOrd="1" destOrd="0" parTransId="{41AEF93A-A14F-4B1E-9F3C-9F014781CE16}" sibTransId="{90AD1EC4-0B80-4C63-96E7-30FF553D11C7}"/>
    <dgm:cxn modelId="{3A49E877-07C3-4951-B813-4B0408D7275D}" srcId="{0A90B37F-86E9-4ACA-9B11-767F1BFE7165}" destId="{447F9709-AD59-430A-8A4D-A759EAA4411C}" srcOrd="2" destOrd="0" parTransId="{7A556C26-2961-4D09-90C8-1EE5847466E1}" sibTransId="{F6748639-12E9-4F17-81F9-E514FA50F468}"/>
    <dgm:cxn modelId="{4AAF5C65-C709-4C10-86E0-A357EFBC8116}" type="presOf" srcId="{1588D99C-5115-4E20-9D1B-739F5A3C30BC}" destId="{0ABBD2AD-A899-41CE-AB4A-F4E6391906E7}" srcOrd="0" destOrd="0" presId="urn:microsoft.com/office/officeart/2005/8/layout/lProcess3"/>
    <dgm:cxn modelId="{74F6233D-70CC-4D6C-B4C3-0D98DD556357}" type="presOf" srcId="{488FED3E-EA2C-4643-A62E-790F8F58A521}" destId="{E812A90D-5206-4D54-BCA8-FD696E1994E5}" srcOrd="0" destOrd="0" presId="urn:microsoft.com/office/officeart/2005/8/layout/lProcess3"/>
    <dgm:cxn modelId="{AA35868B-F55A-41D3-B915-9F26F25A7EEC}" type="presOf" srcId="{581C2963-A4A2-42BF-8A9D-084CD01E7539}" destId="{8555FEFB-28B8-4C3E-8CFC-725DD769E86B}" srcOrd="0" destOrd="0" presId="urn:microsoft.com/office/officeart/2005/8/layout/lProcess3"/>
    <dgm:cxn modelId="{AE89B7AD-374A-4255-8BB9-27CB560ACB7E}" srcId="{0FCEAD8A-5994-44A8-868C-62EC1F1B5739}" destId="{CB99D034-13FE-4B7D-A645-BED200B9114C}" srcOrd="1" destOrd="0" parTransId="{8DCE6C8A-7DA7-4F7F-86A1-AA672FD089E4}" sibTransId="{D301E81A-C42A-417A-A573-860EE3959234}"/>
    <dgm:cxn modelId="{D7788B20-9D73-41CD-8870-0F8144F0BB29}" srcId="{0FCEAD8A-5994-44A8-868C-62EC1F1B5739}" destId="{DFCC62DB-18DD-48BE-B314-A34AE57172E6}" srcOrd="2" destOrd="0" parTransId="{EF53A56B-D120-49FE-9425-730F386BD037}" sibTransId="{E45D8B41-DD9C-4D17-9554-0AE15F41BDF3}"/>
    <dgm:cxn modelId="{3B5954E2-2FB9-43B0-B20C-847C8B70BE92}" type="presOf" srcId="{1AAB5C31-68DB-4B86-B2E4-ECA5EFA5C9F1}" destId="{3E002E91-1CF4-44CE-AE10-B19C6E237E9B}" srcOrd="0" destOrd="0" presId="urn:microsoft.com/office/officeart/2005/8/layout/lProcess3"/>
    <dgm:cxn modelId="{09DF0753-5660-417C-8FB1-B3E95306EFEE}" srcId="{56798A43-F2EC-4A7B-9B75-411713AC4F93}" destId="{1588D99C-5115-4E20-9D1B-739F5A3C30BC}" srcOrd="3" destOrd="0" parTransId="{2720C411-B32D-4DE5-8BED-5817A4AA84CB}" sibTransId="{98878B5B-FA47-44A3-ADD9-FD33EF0F21A3}"/>
    <dgm:cxn modelId="{6A645571-A040-4605-9BDA-BF4FEA37A2B8}" type="presOf" srcId="{819C8A25-FB3F-4C76-91F4-97DA20BEE78D}" destId="{86998C6E-B16C-4D53-9BA2-5141F3D4C60E}" srcOrd="0" destOrd="0" presId="urn:microsoft.com/office/officeart/2005/8/layout/lProcess3"/>
    <dgm:cxn modelId="{BF8D8164-290D-4933-9ED1-89FEA5A7B417}" srcId="{1588D99C-5115-4E20-9D1B-739F5A3C30BC}" destId="{D20983C6-AE59-4859-8172-F6383FC7F970}" srcOrd="0" destOrd="0" parTransId="{D57771DC-CA48-4B3F-A669-251D8C0F0279}" sibTransId="{BC574C34-F240-411E-802D-3CF5A3347BB5}"/>
    <dgm:cxn modelId="{80F8E1E7-DB61-420C-8D83-9D08935399C6}" type="presOf" srcId="{56798A43-F2EC-4A7B-9B75-411713AC4F93}" destId="{4A4E2D88-C095-411E-AFE7-859DA4F300DF}" srcOrd="0" destOrd="0" presId="urn:microsoft.com/office/officeart/2005/8/layout/lProcess3"/>
    <dgm:cxn modelId="{56C55C30-16B8-4C44-BBE9-4E92203A43E6}" srcId="{56798A43-F2EC-4A7B-9B75-411713AC4F93}" destId="{0FCEAD8A-5994-44A8-868C-62EC1F1B5739}" srcOrd="0" destOrd="0" parTransId="{DBEC10D7-8194-4A48-9084-05D4BC1E2B16}" sibTransId="{C81E77BE-4CE4-4DEC-B5B9-AF03B4991111}"/>
    <dgm:cxn modelId="{CD2B2506-3ACD-4FE5-A01F-571526B07875}" type="presOf" srcId="{52222DF6-EE0F-494E-B7F3-C27421EEAD80}" destId="{8878DE9F-6565-4F2E-B898-47B4A2A4B7AE}" srcOrd="0" destOrd="0" presId="urn:microsoft.com/office/officeart/2005/8/layout/lProcess3"/>
    <dgm:cxn modelId="{B525843C-CCC6-4B97-BEDA-9597CAF8669C}" type="presOf" srcId="{0A90B37F-86E9-4ACA-9B11-767F1BFE7165}" destId="{9725FD53-80BB-4E6F-8E35-6303882801F3}" srcOrd="0" destOrd="0" presId="urn:microsoft.com/office/officeart/2005/8/layout/lProcess3"/>
    <dgm:cxn modelId="{C1260FDE-D8AF-45F4-BB7D-95EA35D5F64A}" type="presOf" srcId="{48542EF0-0BF9-41D3-8DB3-AF4ECF853DFA}" destId="{DFD242E3-EA86-4824-AFF5-A9AC83BF0A6C}" srcOrd="0" destOrd="0" presId="urn:microsoft.com/office/officeart/2005/8/layout/lProcess3"/>
    <dgm:cxn modelId="{19610A33-555D-4530-91D2-159DA16681C8}" srcId="{56798A43-F2EC-4A7B-9B75-411713AC4F93}" destId="{488FED3E-EA2C-4643-A62E-790F8F58A521}" srcOrd="2" destOrd="0" parTransId="{6F992BF4-1190-40CB-A19B-601990C2DF91}" sibTransId="{B721E060-D095-4A03-B805-F2FF77C9F6BB}"/>
    <dgm:cxn modelId="{70A136FB-C6CD-4E19-846D-48EC749F62A2}" type="presOf" srcId="{DFCC62DB-18DD-48BE-B314-A34AE57172E6}" destId="{E1C0890A-10DC-450B-88F0-4BD29D492D30}" srcOrd="0" destOrd="0" presId="urn:microsoft.com/office/officeart/2005/8/layout/lProcess3"/>
    <dgm:cxn modelId="{EDCA3D26-957A-4A5C-9896-DC0B4D9A0634}" type="presOf" srcId="{0FCEAD8A-5994-44A8-868C-62EC1F1B5739}" destId="{31125ACC-D890-4763-BFE3-F8E6FAEB0659}" srcOrd="0" destOrd="0" presId="urn:microsoft.com/office/officeart/2005/8/layout/lProcess3"/>
    <dgm:cxn modelId="{441E0D8B-EBE6-4E51-8CCD-03D000CCD6CD}" srcId="{488FED3E-EA2C-4643-A62E-790F8F58A521}" destId="{7928362A-441A-4FB0-B43C-5D6FDFD19899}" srcOrd="2" destOrd="0" parTransId="{6061A622-3F7E-4D73-89E2-BBB91A5AC814}" sibTransId="{E27BC922-F893-42C1-872F-AC790BA7AC36}"/>
    <dgm:cxn modelId="{0AD4826F-F288-48F7-903D-8E1A78C0AD49}" type="presParOf" srcId="{4A4E2D88-C095-411E-AFE7-859DA4F300DF}" destId="{88A8AEDF-DD50-4B52-8FD9-30CD6D274AE0}" srcOrd="0" destOrd="0" presId="urn:microsoft.com/office/officeart/2005/8/layout/lProcess3"/>
    <dgm:cxn modelId="{79FC3AB9-7747-4B9B-A6DB-FE348A065859}" type="presParOf" srcId="{88A8AEDF-DD50-4B52-8FD9-30CD6D274AE0}" destId="{31125ACC-D890-4763-BFE3-F8E6FAEB0659}" srcOrd="0" destOrd="0" presId="urn:microsoft.com/office/officeart/2005/8/layout/lProcess3"/>
    <dgm:cxn modelId="{A35BBA66-E275-47C1-8FB5-AB00F6C21819}" type="presParOf" srcId="{88A8AEDF-DD50-4B52-8FD9-30CD6D274AE0}" destId="{410762FB-C9FA-4232-8E42-FC3601EF924F}" srcOrd="1" destOrd="0" presId="urn:microsoft.com/office/officeart/2005/8/layout/lProcess3"/>
    <dgm:cxn modelId="{32D6607C-D692-454A-87F5-411C8C36E688}" type="presParOf" srcId="{88A8AEDF-DD50-4B52-8FD9-30CD6D274AE0}" destId="{DFD242E3-EA86-4824-AFF5-A9AC83BF0A6C}" srcOrd="2" destOrd="0" presId="urn:microsoft.com/office/officeart/2005/8/layout/lProcess3"/>
    <dgm:cxn modelId="{2277D34D-7E2D-493D-96A9-D9CEC6211B81}" type="presParOf" srcId="{88A8AEDF-DD50-4B52-8FD9-30CD6D274AE0}" destId="{78A5134E-2955-4F20-BFBE-F719B0D56A28}" srcOrd="3" destOrd="0" presId="urn:microsoft.com/office/officeart/2005/8/layout/lProcess3"/>
    <dgm:cxn modelId="{78AA566C-9EC0-4FD2-848A-342B714003D3}" type="presParOf" srcId="{88A8AEDF-DD50-4B52-8FD9-30CD6D274AE0}" destId="{772D2EF9-CEB1-41FB-87DA-33202E2A7C76}" srcOrd="4" destOrd="0" presId="urn:microsoft.com/office/officeart/2005/8/layout/lProcess3"/>
    <dgm:cxn modelId="{E891153F-21DD-4865-AF16-FB278FFB1971}" type="presParOf" srcId="{88A8AEDF-DD50-4B52-8FD9-30CD6D274AE0}" destId="{78B94FDA-329F-4379-979B-C3D272C16128}" srcOrd="5" destOrd="0" presId="urn:microsoft.com/office/officeart/2005/8/layout/lProcess3"/>
    <dgm:cxn modelId="{1F8EF3F2-33F5-436E-8B48-A3C2425DF7F8}" type="presParOf" srcId="{88A8AEDF-DD50-4B52-8FD9-30CD6D274AE0}" destId="{E1C0890A-10DC-450B-88F0-4BD29D492D30}" srcOrd="6" destOrd="0" presId="urn:microsoft.com/office/officeart/2005/8/layout/lProcess3"/>
    <dgm:cxn modelId="{75FF28D3-313F-4F58-A7D6-6424D2B54323}" type="presParOf" srcId="{4A4E2D88-C095-411E-AFE7-859DA4F300DF}" destId="{3E81E39D-6E1C-4AF1-A6FD-152A7602835B}" srcOrd="1" destOrd="0" presId="urn:microsoft.com/office/officeart/2005/8/layout/lProcess3"/>
    <dgm:cxn modelId="{DFFE6099-E789-4F32-8B33-CEC3E4F9EDD1}" type="presParOf" srcId="{4A4E2D88-C095-411E-AFE7-859DA4F300DF}" destId="{0AF6F0B0-2A2F-44BE-8042-796129623D74}" srcOrd="2" destOrd="0" presId="urn:microsoft.com/office/officeart/2005/8/layout/lProcess3"/>
    <dgm:cxn modelId="{859D0A00-2833-4DD3-8E9B-D16AC3E91F98}" type="presParOf" srcId="{0AF6F0B0-2A2F-44BE-8042-796129623D74}" destId="{9725FD53-80BB-4E6F-8E35-6303882801F3}" srcOrd="0" destOrd="0" presId="urn:microsoft.com/office/officeart/2005/8/layout/lProcess3"/>
    <dgm:cxn modelId="{C0CA8BEF-D848-47E8-84B8-B655E5F21222}" type="presParOf" srcId="{0AF6F0B0-2A2F-44BE-8042-796129623D74}" destId="{A26D0469-AB12-4B47-A90B-4FF16AC94B79}" srcOrd="1" destOrd="0" presId="urn:microsoft.com/office/officeart/2005/8/layout/lProcess3"/>
    <dgm:cxn modelId="{4F983704-8B72-41F5-A3BB-E0F20DDF9B20}" type="presParOf" srcId="{0AF6F0B0-2A2F-44BE-8042-796129623D74}" destId="{DDAC37BE-4EAC-4667-89A3-43FBE4A598E1}" srcOrd="2" destOrd="0" presId="urn:microsoft.com/office/officeart/2005/8/layout/lProcess3"/>
    <dgm:cxn modelId="{1AF469C6-3AE8-4280-B6BD-5E95F1D74A87}" type="presParOf" srcId="{0AF6F0B0-2A2F-44BE-8042-796129623D74}" destId="{314E82E6-581A-43A5-B81B-4BC7407AF472}" srcOrd="3" destOrd="0" presId="urn:microsoft.com/office/officeart/2005/8/layout/lProcess3"/>
    <dgm:cxn modelId="{AF9AB8EB-430A-4CA1-BC0E-1933F269CFD8}" type="presParOf" srcId="{0AF6F0B0-2A2F-44BE-8042-796129623D74}" destId="{206D7CC0-729B-4236-B471-F222066D7A1F}" srcOrd="4" destOrd="0" presId="urn:microsoft.com/office/officeart/2005/8/layout/lProcess3"/>
    <dgm:cxn modelId="{42F71679-C9EC-4C30-BB44-AEEFCD5D50D3}" type="presParOf" srcId="{0AF6F0B0-2A2F-44BE-8042-796129623D74}" destId="{74A02626-BEF9-45B2-8C4D-F9D7B6FAB999}" srcOrd="5" destOrd="0" presId="urn:microsoft.com/office/officeart/2005/8/layout/lProcess3"/>
    <dgm:cxn modelId="{3811E3F7-4FDA-4F21-8B91-4EDAAE606EFE}" type="presParOf" srcId="{0AF6F0B0-2A2F-44BE-8042-796129623D74}" destId="{1064106E-B939-45E6-9356-FAD44635AF0C}" srcOrd="6" destOrd="0" presId="urn:microsoft.com/office/officeart/2005/8/layout/lProcess3"/>
    <dgm:cxn modelId="{E3E62054-27C4-450D-A2F2-BDF577687824}" type="presParOf" srcId="{4A4E2D88-C095-411E-AFE7-859DA4F300DF}" destId="{FF339C69-8378-4F47-A2B0-FBE11C1C5D4D}" srcOrd="3" destOrd="0" presId="urn:microsoft.com/office/officeart/2005/8/layout/lProcess3"/>
    <dgm:cxn modelId="{5D5B838D-BB08-4661-A061-44ECEFB7612F}" type="presParOf" srcId="{4A4E2D88-C095-411E-AFE7-859DA4F300DF}" destId="{27048BD3-1C0E-4D91-9C48-30A8C521821E}" srcOrd="4" destOrd="0" presId="urn:microsoft.com/office/officeart/2005/8/layout/lProcess3"/>
    <dgm:cxn modelId="{20102D07-0683-4C03-A727-55B9413CD5CA}" type="presParOf" srcId="{27048BD3-1C0E-4D91-9C48-30A8C521821E}" destId="{E812A90D-5206-4D54-BCA8-FD696E1994E5}" srcOrd="0" destOrd="0" presId="urn:microsoft.com/office/officeart/2005/8/layout/lProcess3"/>
    <dgm:cxn modelId="{E4E6A276-E0F4-4614-B8B8-4586E6FE7F3D}" type="presParOf" srcId="{27048BD3-1C0E-4D91-9C48-30A8C521821E}" destId="{C68E24FD-0B56-4DB6-84D2-E61DB3C7DCB8}" srcOrd="1" destOrd="0" presId="urn:microsoft.com/office/officeart/2005/8/layout/lProcess3"/>
    <dgm:cxn modelId="{D4915E1A-B70C-4163-A2E0-F1DABE1D1046}" type="presParOf" srcId="{27048BD3-1C0E-4D91-9C48-30A8C521821E}" destId="{F1829E5F-AF5B-4AAB-AD45-D65F9FE352E7}" srcOrd="2" destOrd="0" presId="urn:microsoft.com/office/officeart/2005/8/layout/lProcess3"/>
    <dgm:cxn modelId="{4B6E1AAA-8833-4F05-B3BF-2226661657D8}" type="presParOf" srcId="{27048BD3-1C0E-4D91-9C48-30A8C521821E}" destId="{AF007341-E1D7-491E-A433-8275755BA1A6}" srcOrd="3" destOrd="0" presId="urn:microsoft.com/office/officeart/2005/8/layout/lProcess3"/>
    <dgm:cxn modelId="{94176080-4509-4866-97C8-FCD4C7AA490D}" type="presParOf" srcId="{27048BD3-1C0E-4D91-9C48-30A8C521821E}" destId="{82216C90-A36F-4978-8041-FEDB121D7C24}" srcOrd="4" destOrd="0" presId="urn:microsoft.com/office/officeart/2005/8/layout/lProcess3"/>
    <dgm:cxn modelId="{49678132-E548-4BC3-B8C3-D4D996087201}" type="presParOf" srcId="{27048BD3-1C0E-4D91-9C48-30A8C521821E}" destId="{8C1378AE-09B0-4733-A3AB-44076EF3A45C}" srcOrd="5" destOrd="0" presId="urn:microsoft.com/office/officeart/2005/8/layout/lProcess3"/>
    <dgm:cxn modelId="{7775D258-B392-4FEC-B8F4-8C6E65413D19}" type="presParOf" srcId="{27048BD3-1C0E-4D91-9C48-30A8C521821E}" destId="{B4B68C9B-705D-4D0C-B5EC-93F40D8A485F}" srcOrd="6" destOrd="0" presId="urn:microsoft.com/office/officeart/2005/8/layout/lProcess3"/>
    <dgm:cxn modelId="{3830A9AB-2879-45CC-9DB2-41CC473FBB0E}" type="presParOf" srcId="{4A4E2D88-C095-411E-AFE7-859DA4F300DF}" destId="{A30B714F-9AD6-4220-9BE9-7E21755919C4}" srcOrd="5" destOrd="0" presId="urn:microsoft.com/office/officeart/2005/8/layout/lProcess3"/>
    <dgm:cxn modelId="{47FA2B96-B36E-408B-BF72-A650B96C641F}" type="presParOf" srcId="{4A4E2D88-C095-411E-AFE7-859DA4F300DF}" destId="{1C9C46CE-0CFD-4D62-9ABA-797160A90046}" srcOrd="6" destOrd="0" presId="urn:microsoft.com/office/officeart/2005/8/layout/lProcess3"/>
    <dgm:cxn modelId="{27310266-8B09-487B-9C74-C45F1E8A04AA}" type="presParOf" srcId="{1C9C46CE-0CFD-4D62-9ABA-797160A90046}" destId="{0ABBD2AD-A899-41CE-AB4A-F4E6391906E7}" srcOrd="0" destOrd="0" presId="urn:microsoft.com/office/officeart/2005/8/layout/lProcess3"/>
    <dgm:cxn modelId="{B5DE846A-300C-4596-ACC1-464EDF7433A3}" type="presParOf" srcId="{1C9C46CE-0CFD-4D62-9ABA-797160A90046}" destId="{554AF744-EBD0-44FA-BCE9-0B75842FB909}" srcOrd="1" destOrd="0" presId="urn:microsoft.com/office/officeart/2005/8/layout/lProcess3"/>
    <dgm:cxn modelId="{E36C62E7-E187-4AD8-9010-376345EE8128}" type="presParOf" srcId="{1C9C46CE-0CFD-4D62-9ABA-797160A90046}" destId="{228D5F5B-2388-4776-9193-BCC23B3F4593}" srcOrd="2" destOrd="0" presId="urn:microsoft.com/office/officeart/2005/8/layout/lProcess3"/>
    <dgm:cxn modelId="{B9129637-F210-45F1-BA83-8246A85A64DA}" type="presParOf" srcId="{1C9C46CE-0CFD-4D62-9ABA-797160A90046}" destId="{FB40DA48-9D7C-4303-9FCD-DFE43E5F3E70}" srcOrd="3" destOrd="0" presId="urn:microsoft.com/office/officeart/2005/8/layout/lProcess3"/>
    <dgm:cxn modelId="{473CFF09-BFBE-4840-8839-8ED4B20BAFD2}" type="presParOf" srcId="{1C9C46CE-0CFD-4D62-9ABA-797160A90046}" destId="{3E002E91-1CF4-44CE-AE10-B19C6E237E9B}" srcOrd="4" destOrd="0" presId="urn:microsoft.com/office/officeart/2005/8/layout/lProcess3"/>
    <dgm:cxn modelId="{CB0B2BF6-E184-422B-82D6-E1C507455D6F}" type="presParOf" srcId="{1C9C46CE-0CFD-4D62-9ABA-797160A90046}" destId="{F6E5AEBF-5F77-432B-A6D0-54175BE2E760}" srcOrd="5" destOrd="0" presId="urn:microsoft.com/office/officeart/2005/8/layout/lProcess3"/>
    <dgm:cxn modelId="{97825FB8-B97A-486B-8042-1AB070DB79D9}" type="presParOf" srcId="{1C9C46CE-0CFD-4D62-9ABA-797160A90046}" destId="{8878DE9F-6565-4F2E-B898-47B4A2A4B7AE}" srcOrd="6" destOrd="0" presId="urn:microsoft.com/office/officeart/2005/8/layout/lProcess3"/>
    <dgm:cxn modelId="{822D3C1C-6B7A-4FD6-A1D4-929E90E1E12D}" type="presParOf" srcId="{4A4E2D88-C095-411E-AFE7-859DA4F300DF}" destId="{A6ADAE8F-2E7F-43E7-A3CC-6E1F8F048251}" srcOrd="7" destOrd="0" presId="urn:microsoft.com/office/officeart/2005/8/layout/lProcess3"/>
    <dgm:cxn modelId="{DB861CAE-0B78-4338-B59C-E9AEAFB35F89}" type="presParOf" srcId="{4A4E2D88-C095-411E-AFE7-859DA4F300DF}" destId="{B4209F1D-7704-4E68-B054-B2E85FB03633}" srcOrd="8" destOrd="0" presId="urn:microsoft.com/office/officeart/2005/8/layout/lProcess3"/>
    <dgm:cxn modelId="{07B9BA30-1DBF-4EF6-98B8-A26612263BD3}" type="presParOf" srcId="{B4209F1D-7704-4E68-B054-B2E85FB03633}" destId="{D03FC3BF-946B-4F73-9B7A-582A6F466CCD}" srcOrd="0" destOrd="0" presId="urn:microsoft.com/office/officeart/2005/8/layout/lProcess3"/>
    <dgm:cxn modelId="{244D20A5-8579-4456-AE3A-01A8F25064D3}" type="presParOf" srcId="{B4209F1D-7704-4E68-B054-B2E85FB03633}" destId="{0F2FB620-2719-4DCD-A032-3DDFCC9617D1}" srcOrd="1" destOrd="0" presId="urn:microsoft.com/office/officeart/2005/8/layout/lProcess3"/>
    <dgm:cxn modelId="{4B1CCFA5-52BA-4871-B1E1-676954476001}" type="presParOf" srcId="{B4209F1D-7704-4E68-B054-B2E85FB03633}" destId="{8555FEFB-28B8-4C3E-8CFC-725DD769E86B}" srcOrd="2" destOrd="0" presId="urn:microsoft.com/office/officeart/2005/8/layout/lProcess3"/>
    <dgm:cxn modelId="{2C96CC92-5427-4106-A74E-DDCBDA4D8A71}" type="presParOf" srcId="{B4209F1D-7704-4E68-B054-B2E85FB03633}" destId="{19DA5701-F038-4A77-BA80-67757986CC44}" srcOrd="3" destOrd="0" presId="urn:microsoft.com/office/officeart/2005/8/layout/lProcess3"/>
    <dgm:cxn modelId="{A2CEAF52-3236-40B8-95A2-070AF68AF44A}" type="presParOf" srcId="{B4209F1D-7704-4E68-B054-B2E85FB03633}" destId="{265B35B3-240E-4BD4-8D69-B90A86BF5C6A}" srcOrd="4" destOrd="0" presId="urn:microsoft.com/office/officeart/2005/8/layout/lProcess3"/>
    <dgm:cxn modelId="{D1FDA7A1-5D78-47BB-9C8B-A8DFC8C5D60A}" type="presParOf" srcId="{B4209F1D-7704-4E68-B054-B2E85FB03633}" destId="{D15C6CB0-5D69-414D-99CF-C6B9D5A86DA7}" srcOrd="5" destOrd="0" presId="urn:microsoft.com/office/officeart/2005/8/layout/lProcess3"/>
    <dgm:cxn modelId="{8B980AA1-FF92-4D1D-BA9C-7535FB41B7C6}" type="presParOf" srcId="{B4209F1D-7704-4E68-B054-B2E85FB03633}" destId="{86998C6E-B16C-4D53-9BA2-5141F3D4C60E}" srcOrd="6"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F3A9AEB-D6C2-47BB-AB5C-E431A11A5A6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6931763-B6CD-44F9-BC5E-60DD0D312C44}">
      <dgm:prSet phldrT="[Text]"/>
      <dgm:spPr/>
      <dgm:t>
        <a:bodyPr/>
        <a:lstStyle/>
        <a:p>
          <a:pPr algn="r"/>
          <a:r>
            <a:rPr lang="en-US" dirty="0" smtClean="0"/>
            <a:t>ECS</a:t>
          </a:r>
          <a:endParaRPr lang="en-US" dirty="0"/>
        </a:p>
      </dgm:t>
    </dgm:pt>
    <dgm:pt modelId="{A21F5381-078A-4365-A4EF-CD6AF0C95A2F}" type="parTrans" cxnId="{BD7CA108-3666-4822-B4C0-3D86ED094DC2}">
      <dgm:prSet/>
      <dgm:spPr/>
      <dgm:t>
        <a:bodyPr/>
        <a:lstStyle/>
        <a:p>
          <a:endParaRPr lang="en-US"/>
        </a:p>
      </dgm:t>
    </dgm:pt>
    <dgm:pt modelId="{793BEA22-4A1B-4C61-8199-CFF5778D2F02}" type="sibTrans" cxnId="{BD7CA108-3666-4822-B4C0-3D86ED094DC2}">
      <dgm:prSet/>
      <dgm:spPr/>
      <dgm:t>
        <a:bodyPr/>
        <a:lstStyle/>
        <a:p>
          <a:endParaRPr lang="en-US"/>
        </a:p>
      </dgm:t>
    </dgm:pt>
    <dgm:pt modelId="{39960C3F-5BC9-4CDA-BB18-7159B4357B8E}">
      <dgm:prSet phldrT="[Text]"/>
      <dgm:spPr/>
      <dgm:t>
        <a:bodyPr/>
        <a:lstStyle/>
        <a:p>
          <a:r>
            <a:rPr lang="en-US" dirty="0" smtClean="0"/>
            <a:t>Local &amp; regional- designated SCB; </a:t>
          </a:r>
          <a:endParaRPr lang="en-US" dirty="0"/>
        </a:p>
      </dgm:t>
    </dgm:pt>
    <dgm:pt modelId="{9F096571-607F-4BF0-9C35-6BC78523F5F7}" type="parTrans" cxnId="{85807526-CEA7-4575-9BED-7233B10D9732}">
      <dgm:prSet/>
      <dgm:spPr/>
      <dgm:t>
        <a:bodyPr/>
        <a:lstStyle/>
        <a:p>
          <a:endParaRPr lang="en-US"/>
        </a:p>
      </dgm:t>
    </dgm:pt>
    <dgm:pt modelId="{A0E7A53F-95E3-4160-AED6-8695715BF1A8}" type="sibTrans" cxnId="{85807526-CEA7-4575-9BED-7233B10D9732}">
      <dgm:prSet/>
      <dgm:spPr/>
      <dgm:t>
        <a:bodyPr/>
        <a:lstStyle/>
        <a:p>
          <a:endParaRPr lang="en-US"/>
        </a:p>
      </dgm:t>
    </dgm:pt>
    <dgm:pt modelId="{83894F53-F76E-4843-A0F6-6269EBBF931D}">
      <dgm:prSet phldrT="[Text]"/>
      <dgm:spPr/>
      <dgm:t>
        <a:bodyPr/>
        <a:lstStyle/>
        <a:p>
          <a:pPr algn="r"/>
          <a:r>
            <a:rPr lang="en-US" dirty="0" smtClean="0"/>
            <a:t>NACH</a:t>
          </a:r>
          <a:endParaRPr lang="en-US" dirty="0"/>
        </a:p>
      </dgm:t>
    </dgm:pt>
    <dgm:pt modelId="{ECFB9F27-9D13-43D5-B07F-23A2452DA2B5}" type="parTrans" cxnId="{C0C20D02-8B4D-4C69-AE23-6D7F30661619}">
      <dgm:prSet/>
      <dgm:spPr/>
      <dgm:t>
        <a:bodyPr/>
        <a:lstStyle/>
        <a:p>
          <a:endParaRPr lang="en-US"/>
        </a:p>
      </dgm:t>
    </dgm:pt>
    <dgm:pt modelId="{1896A754-5BE8-4FC2-A1C5-EA8ACBF2365D}" type="sibTrans" cxnId="{C0C20D02-8B4D-4C69-AE23-6D7F30661619}">
      <dgm:prSet/>
      <dgm:spPr/>
      <dgm:t>
        <a:bodyPr/>
        <a:lstStyle/>
        <a:p>
          <a:endParaRPr lang="en-US"/>
        </a:p>
      </dgm:t>
    </dgm:pt>
    <dgm:pt modelId="{5D4E373B-0288-4287-AACD-7928D2107F6D}">
      <dgm:prSet phldrT="[Text]"/>
      <dgm:spPr/>
      <dgm:t>
        <a:bodyPr/>
        <a:lstStyle/>
        <a:p>
          <a:r>
            <a:rPr lang="en-US" dirty="0" smtClean="0"/>
            <a:t>All India </a:t>
          </a:r>
          <a:r>
            <a:rPr lang="en-US" dirty="0" err="1" smtClean="0"/>
            <a:t>NPCi</a:t>
          </a:r>
          <a:endParaRPr lang="en-US" dirty="0"/>
        </a:p>
      </dgm:t>
    </dgm:pt>
    <dgm:pt modelId="{C20456C0-6E2D-4A11-83F9-731F1E3AC672}" type="parTrans" cxnId="{A006C6DE-1EE6-4F28-9AA7-17CF61FD4918}">
      <dgm:prSet/>
      <dgm:spPr/>
      <dgm:t>
        <a:bodyPr/>
        <a:lstStyle/>
        <a:p>
          <a:endParaRPr lang="en-US"/>
        </a:p>
      </dgm:t>
    </dgm:pt>
    <dgm:pt modelId="{418ED5D1-34AE-4C6E-A9AB-AF2B478A27FF}" type="sibTrans" cxnId="{A006C6DE-1EE6-4F28-9AA7-17CF61FD4918}">
      <dgm:prSet/>
      <dgm:spPr/>
      <dgm:t>
        <a:bodyPr/>
        <a:lstStyle/>
        <a:p>
          <a:endParaRPr lang="en-US"/>
        </a:p>
      </dgm:t>
    </dgm:pt>
    <dgm:pt modelId="{AAF5A203-D680-4712-9F46-8A775700C95D}">
      <dgm:prSet phldrT="[Text]"/>
      <dgm:spPr/>
      <dgm:t>
        <a:bodyPr/>
        <a:lstStyle/>
        <a:p>
          <a:r>
            <a:rPr lang="en-US" dirty="0" smtClean="0"/>
            <a:t>National-RBI </a:t>
          </a:r>
          <a:endParaRPr lang="en-US" dirty="0"/>
        </a:p>
      </dgm:t>
    </dgm:pt>
    <dgm:pt modelId="{42B8268B-0924-48BB-AFE6-3B6DB960D819}" type="parTrans" cxnId="{FF08159C-BF1B-4EB2-BB78-EBE52B172E78}">
      <dgm:prSet/>
      <dgm:spPr/>
      <dgm:t>
        <a:bodyPr/>
        <a:lstStyle/>
        <a:p>
          <a:endParaRPr lang="en-US"/>
        </a:p>
      </dgm:t>
    </dgm:pt>
    <dgm:pt modelId="{F96EC7B6-CE61-41EF-B3DD-74F96425DDD9}" type="sibTrans" cxnId="{FF08159C-BF1B-4EB2-BB78-EBE52B172E78}">
      <dgm:prSet/>
      <dgm:spPr/>
      <dgm:t>
        <a:bodyPr/>
        <a:lstStyle/>
        <a:p>
          <a:endParaRPr lang="en-US"/>
        </a:p>
      </dgm:t>
    </dgm:pt>
    <dgm:pt modelId="{24A89E61-3FF3-4E26-928E-208D5ADEF90C}" type="pres">
      <dgm:prSet presAssocID="{5F3A9AEB-D6C2-47BB-AB5C-E431A11A5A60}" presName="Name0" presStyleCnt="0">
        <dgm:presLayoutVars>
          <dgm:dir/>
          <dgm:animLvl val="lvl"/>
          <dgm:resizeHandles val="exact"/>
        </dgm:presLayoutVars>
      </dgm:prSet>
      <dgm:spPr/>
      <dgm:t>
        <a:bodyPr/>
        <a:lstStyle/>
        <a:p>
          <a:endParaRPr lang="en-US"/>
        </a:p>
      </dgm:t>
    </dgm:pt>
    <dgm:pt modelId="{2AE0715D-20AD-44A9-B5EF-9493A1BA1B70}" type="pres">
      <dgm:prSet presAssocID="{36931763-B6CD-44F9-BC5E-60DD0D312C44}" presName="composite" presStyleCnt="0"/>
      <dgm:spPr/>
    </dgm:pt>
    <dgm:pt modelId="{BEE3A88A-F61E-493D-A05A-30CF9B996FF7}" type="pres">
      <dgm:prSet presAssocID="{36931763-B6CD-44F9-BC5E-60DD0D312C44}" presName="parTx" presStyleLbl="alignNode1" presStyleIdx="0" presStyleCnt="2">
        <dgm:presLayoutVars>
          <dgm:chMax val="0"/>
          <dgm:chPref val="0"/>
          <dgm:bulletEnabled val="1"/>
        </dgm:presLayoutVars>
      </dgm:prSet>
      <dgm:spPr/>
      <dgm:t>
        <a:bodyPr/>
        <a:lstStyle/>
        <a:p>
          <a:endParaRPr lang="en-US"/>
        </a:p>
      </dgm:t>
    </dgm:pt>
    <dgm:pt modelId="{42A7E096-3524-46F6-98C8-214834783CD3}" type="pres">
      <dgm:prSet presAssocID="{36931763-B6CD-44F9-BC5E-60DD0D312C44}" presName="desTx" presStyleLbl="alignAccFollowNode1" presStyleIdx="0" presStyleCnt="2">
        <dgm:presLayoutVars>
          <dgm:bulletEnabled val="1"/>
        </dgm:presLayoutVars>
      </dgm:prSet>
      <dgm:spPr/>
      <dgm:t>
        <a:bodyPr/>
        <a:lstStyle/>
        <a:p>
          <a:endParaRPr lang="en-US"/>
        </a:p>
      </dgm:t>
    </dgm:pt>
    <dgm:pt modelId="{B5231BD6-3212-4C22-8079-4C41121C7168}" type="pres">
      <dgm:prSet presAssocID="{793BEA22-4A1B-4C61-8199-CFF5778D2F02}" presName="space" presStyleCnt="0"/>
      <dgm:spPr/>
    </dgm:pt>
    <dgm:pt modelId="{DD8F2107-C8F2-4197-9015-6AD04E111DA2}" type="pres">
      <dgm:prSet presAssocID="{83894F53-F76E-4843-A0F6-6269EBBF931D}" presName="composite" presStyleCnt="0"/>
      <dgm:spPr/>
    </dgm:pt>
    <dgm:pt modelId="{A2427533-7478-4079-87C5-6F6F2075730B}" type="pres">
      <dgm:prSet presAssocID="{83894F53-F76E-4843-A0F6-6269EBBF931D}" presName="parTx" presStyleLbl="alignNode1" presStyleIdx="1" presStyleCnt="2">
        <dgm:presLayoutVars>
          <dgm:chMax val="0"/>
          <dgm:chPref val="0"/>
          <dgm:bulletEnabled val="1"/>
        </dgm:presLayoutVars>
      </dgm:prSet>
      <dgm:spPr/>
      <dgm:t>
        <a:bodyPr/>
        <a:lstStyle/>
        <a:p>
          <a:endParaRPr lang="en-US"/>
        </a:p>
      </dgm:t>
    </dgm:pt>
    <dgm:pt modelId="{569906FB-EA9B-4F9F-A550-70841FD973D9}" type="pres">
      <dgm:prSet presAssocID="{83894F53-F76E-4843-A0F6-6269EBBF931D}" presName="desTx" presStyleLbl="alignAccFollowNode1" presStyleIdx="1" presStyleCnt="2">
        <dgm:presLayoutVars>
          <dgm:bulletEnabled val="1"/>
        </dgm:presLayoutVars>
      </dgm:prSet>
      <dgm:spPr/>
      <dgm:t>
        <a:bodyPr/>
        <a:lstStyle/>
        <a:p>
          <a:endParaRPr lang="en-US"/>
        </a:p>
      </dgm:t>
    </dgm:pt>
  </dgm:ptLst>
  <dgm:cxnLst>
    <dgm:cxn modelId="{06D3B43A-0300-4F67-8BF4-4CB49CC24D62}" type="presOf" srcId="{83894F53-F76E-4843-A0F6-6269EBBF931D}" destId="{A2427533-7478-4079-87C5-6F6F2075730B}" srcOrd="0" destOrd="0" presId="urn:microsoft.com/office/officeart/2005/8/layout/hList1"/>
    <dgm:cxn modelId="{A006C6DE-1EE6-4F28-9AA7-17CF61FD4918}" srcId="{83894F53-F76E-4843-A0F6-6269EBBF931D}" destId="{5D4E373B-0288-4287-AACD-7928D2107F6D}" srcOrd="0" destOrd="0" parTransId="{C20456C0-6E2D-4A11-83F9-731F1E3AC672}" sibTransId="{418ED5D1-34AE-4C6E-A9AB-AF2B478A27FF}"/>
    <dgm:cxn modelId="{85807526-CEA7-4575-9BED-7233B10D9732}" srcId="{36931763-B6CD-44F9-BC5E-60DD0D312C44}" destId="{39960C3F-5BC9-4CDA-BB18-7159B4357B8E}" srcOrd="0" destOrd="0" parTransId="{9F096571-607F-4BF0-9C35-6BC78523F5F7}" sibTransId="{A0E7A53F-95E3-4160-AED6-8695715BF1A8}"/>
    <dgm:cxn modelId="{DE4DF575-1F5B-4E8F-B6FE-7E79CBB011A9}" type="presOf" srcId="{39960C3F-5BC9-4CDA-BB18-7159B4357B8E}" destId="{42A7E096-3524-46F6-98C8-214834783CD3}" srcOrd="0" destOrd="0" presId="urn:microsoft.com/office/officeart/2005/8/layout/hList1"/>
    <dgm:cxn modelId="{4B7F3062-CFE6-4F7C-8C44-8E3CF4726513}" type="presOf" srcId="{36931763-B6CD-44F9-BC5E-60DD0D312C44}" destId="{BEE3A88A-F61E-493D-A05A-30CF9B996FF7}" srcOrd="0" destOrd="0" presId="urn:microsoft.com/office/officeart/2005/8/layout/hList1"/>
    <dgm:cxn modelId="{01A902BA-68E6-44C5-94B2-7ABB0D57C630}" type="presOf" srcId="{5D4E373B-0288-4287-AACD-7928D2107F6D}" destId="{569906FB-EA9B-4F9F-A550-70841FD973D9}" srcOrd="0" destOrd="0" presId="urn:microsoft.com/office/officeart/2005/8/layout/hList1"/>
    <dgm:cxn modelId="{C0C20D02-8B4D-4C69-AE23-6D7F30661619}" srcId="{5F3A9AEB-D6C2-47BB-AB5C-E431A11A5A60}" destId="{83894F53-F76E-4843-A0F6-6269EBBF931D}" srcOrd="1" destOrd="0" parTransId="{ECFB9F27-9D13-43D5-B07F-23A2452DA2B5}" sibTransId="{1896A754-5BE8-4FC2-A1C5-EA8ACBF2365D}"/>
    <dgm:cxn modelId="{FF08159C-BF1B-4EB2-BB78-EBE52B172E78}" srcId="{36931763-B6CD-44F9-BC5E-60DD0D312C44}" destId="{AAF5A203-D680-4712-9F46-8A775700C95D}" srcOrd="1" destOrd="0" parTransId="{42B8268B-0924-48BB-AFE6-3B6DB960D819}" sibTransId="{F96EC7B6-CE61-41EF-B3DD-74F96425DDD9}"/>
    <dgm:cxn modelId="{8FC48264-46A6-44FD-9F99-185FC67F9D4E}" type="presOf" srcId="{5F3A9AEB-D6C2-47BB-AB5C-E431A11A5A60}" destId="{24A89E61-3FF3-4E26-928E-208D5ADEF90C}" srcOrd="0" destOrd="0" presId="urn:microsoft.com/office/officeart/2005/8/layout/hList1"/>
    <dgm:cxn modelId="{48B7B563-CB25-40FC-BC3F-F13A2702E71F}" type="presOf" srcId="{AAF5A203-D680-4712-9F46-8A775700C95D}" destId="{42A7E096-3524-46F6-98C8-214834783CD3}" srcOrd="0" destOrd="1" presId="urn:microsoft.com/office/officeart/2005/8/layout/hList1"/>
    <dgm:cxn modelId="{BD7CA108-3666-4822-B4C0-3D86ED094DC2}" srcId="{5F3A9AEB-D6C2-47BB-AB5C-E431A11A5A60}" destId="{36931763-B6CD-44F9-BC5E-60DD0D312C44}" srcOrd="0" destOrd="0" parTransId="{A21F5381-078A-4365-A4EF-CD6AF0C95A2F}" sibTransId="{793BEA22-4A1B-4C61-8199-CFF5778D2F02}"/>
    <dgm:cxn modelId="{230043F8-259F-4C95-8C2B-BECA232BF3FA}" type="presParOf" srcId="{24A89E61-3FF3-4E26-928E-208D5ADEF90C}" destId="{2AE0715D-20AD-44A9-B5EF-9493A1BA1B70}" srcOrd="0" destOrd="0" presId="urn:microsoft.com/office/officeart/2005/8/layout/hList1"/>
    <dgm:cxn modelId="{6D08F786-ACD0-4CB6-BB0C-3035B92C8056}" type="presParOf" srcId="{2AE0715D-20AD-44A9-B5EF-9493A1BA1B70}" destId="{BEE3A88A-F61E-493D-A05A-30CF9B996FF7}" srcOrd="0" destOrd="0" presId="urn:microsoft.com/office/officeart/2005/8/layout/hList1"/>
    <dgm:cxn modelId="{107CBA2E-2FF0-44E2-A141-0B049B0B6DC0}" type="presParOf" srcId="{2AE0715D-20AD-44A9-B5EF-9493A1BA1B70}" destId="{42A7E096-3524-46F6-98C8-214834783CD3}" srcOrd="1" destOrd="0" presId="urn:microsoft.com/office/officeart/2005/8/layout/hList1"/>
    <dgm:cxn modelId="{5B3726B7-2221-4604-AEEC-64A93885F53A}" type="presParOf" srcId="{24A89E61-3FF3-4E26-928E-208D5ADEF90C}" destId="{B5231BD6-3212-4C22-8079-4C41121C7168}" srcOrd="1" destOrd="0" presId="urn:microsoft.com/office/officeart/2005/8/layout/hList1"/>
    <dgm:cxn modelId="{68606192-3D7D-46E2-BF62-D0846CF3BE71}" type="presParOf" srcId="{24A89E61-3FF3-4E26-928E-208D5ADEF90C}" destId="{DD8F2107-C8F2-4197-9015-6AD04E111DA2}" srcOrd="2" destOrd="0" presId="urn:microsoft.com/office/officeart/2005/8/layout/hList1"/>
    <dgm:cxn modelId="{A8295BFB-1FAC-4E7B-8179-BEC7264796D2}" type="presParOf" srcId="{DD8F2107-C8F2-4197-9015-6AD04E111DA2}" destId="{A2427533-7478-4079-87C5-6F6F2075730B}" srcOrd="0" destOrd="0" presId="urn:microsoft.com/office/officeart/2005/8/layout/hList1"/>
    <dgm:cxn modelId="{5991EBD6-4E35-4258-B04B-60288D066CA9}" type="presParOf" srcId="{DD8F2107-C8F2-4197-9015-6AD04E111DA2}" destId="{569906FB-EA9B-4F9F-A550-70841FD973D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764765-4102-449E-91EB-8042D7933A0C}"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DF9302F7-A72A-41C0-8B40-7401AB44E597}">
      <dgm:prSet phldrT="[Text]"/>
      <dgm:spPr/>
      <dgm:t>
        <a:bodyPr/>
        <a:lstStyle/>
        <a:p>
          <a:r>
            <a:rPr lang="en-US" dirty="0" smtClean="0"/>
            <a:t>Customers</a:t>
          </a:r>
          <a:endParaRPr lang="en-US" dirty="0"/>
        </a:p>
      </dgm:t>
    </dgm:pt>
    <dgm:pt modelId="{78820CDB-95DE-42AB-B26E-11D4A74080EA}" type="parTrans" cxnId="{3101D504-7D23-4450-BC51-36E133C9DBEF}">
      <dgm:prSet/>
      <dgm:spPr/>
      <dgm:t>
        <a:bodyPr/>
        <a:lstStyle/>
        <a:p>
          <a:endParaRPr lang="en-US"/>
        </a:p>
      </dgm:t>
    </dgm:pt>
    <dgm:pt modelId="{7E97B4DD-4627-4297-B602-368E05942C43}" type="sibTrans" cxnId="{3101D504-7D23-4450-BC51-36E133C9DBEF}">
      <dgm:prSet/>
      <dgm:spPr/>
      <dgm:t>
        <a:bodyPr/>
        <a:lstStyle/>
        <a:p>
          <a:endParaRPr lang="en-US"/>
        </a:p>
      </dgm:t>
    </dgm:pt>
    <dgm:pt modelId="{D77E51BB-A177-4947-9BD9-E85D16D4B226}">
      <dgm:prSet phldrT="[Text]"/>
      <dgm:spPr/>
      <dgm:t>
        <a:bodyPr/>
        <a:lstStyle/>
        <a:p>
          <a:r>
            <a:rPr lang="en-US" dirty="0" smtClean="0"/>
            <a:t>Companies</a:t>
          </a:r>
          <a:endParaRPr lang="en-US" dirty="0"/>
        </a:p>
      </dgm:t>
    </dgm:pt>
    <dgm:pt modelId="{D37D8CDD-4BA5-42F5-8394-B7F46AE6866E}" type="parTrans" cxnId="{9B4BA063-EA63-41F7-A9B5-D000E6F23C88}">
      <dgm:prSet/>
      <dgm:spPr/>
      <dgm:t>
        <a:bodyPr/>
        <a:lstStyle/>
        <a:p>
          <a:endParaRPr lang="en-US"/>
        </a:p>
      </dgm:t>
    </dgm:pt>
    <dgm:pt modelId="{4065390E-1683-4358-B65C-463CF8241865}" type="sibTrans" cxnId="{9B4BA063-EA63-41F7-A9B5-D000E6F23C88}">
      <dgm:prSet/>
      <dgm:spPr/>
      <dgm:t>
        <a:bodyPr/>
        <a:lstStyle/>
        <a:p>
          <a:endParaRPr lang="en-US"/>
        </a:p>
      </dgm:t>
    </dgm:pt>
    <dgm:pt modelId="{A40DC45F-5F95-4664-893D-F47BE71EE2AC}">
      <dgm:prSet phldrT="[Text]"/>
      <dgm:spPr/>
      <dgm:t>
        <a:bodyPr/>
        <a:lstStyle/>
        <a:p>
          <a:r>
            <a:rPr lang="en-US" dirty="0" smtClean="0"/>
            <a:t>Automated monthly paying telephone, electricity, DTH, EMI, insurance premium</a:t>
          </a:r>
          <a:endParaRPr lang="en-US" dirty="0"/>
        </a:p>
      </dgm:t>
    </dgm:pt>
    <dgm:pt modelId="{602B88C3-5B04-4CF7-90F5-F00CA9DD37F0}" type="parTrans" cxnId="{0D7EF8D9-835D-442D-ADB7-33C1EB7012F9}">
      <dgm:prSet/>
      <dgm:spPr/>
      <dgm:t>
        <a:bodyPr/>
        <a:lstStyle/>
        <a:p>
          <a:endParaRPr lang="en-US"/>
        </a:p>
      </dgm:t>
    </dgm:pt>
    <dgm:pt modelId="{5EE9D881-06A9-4E1B-A00B-09BFFA81DC0D}" type="sibTrans" cxnId="{0D7EF8D9-835D-442D-ADB7-33C1EB7012F9}">
      <dgm:prSet/>
      <dgm:spPr/>
      <dgm:t>
        <a:bodyPr/>
        <a:lstStyle/>
        <a:p>
          <a:endParaRPr lang="en-US"/>
        </a:p>
      </dgm:t>
    </dgm:pt>
    <dgm:pt modelId="{8212F98B-EE84-4B97-A5DD-76A507F77FD6}">
      <dgm:prSet phldrT="[Text]"/>
      <dgm:spPr/>
      <dgm:t>
        <a:bodyPr/>
        <a:lstStyle/>
        <a:p>
          <a:r>
            <a:rPr lang="en-US" dirty="0" smtClean="0"/>
            <a:t>Bulk distribution of salaries, pension, dividend, bond-interest</a:t>
          </a:r>
          <a:endParaRPr lang="en-US" dirty="0"/>
        </a:p>
      </dgm:t>
    </dgm:pt>
    <dgm:pt modelId="{8B19815B-B69A-4B24-806A-EBB989B0449B}" type="parTrans" cxnId="{24CF2C66-CB54-4286-A4B4-9A031AE551AA}">
      <dgm:prSet/>
      <dgm:spPr/>
      <dgm:t>
        <a:bodyPr/>
        <a:lstStyle/>
        <a:p>
          <a:endParaRPr lang="en-US"/>
        </a:p>
      </dgm:t>
    </dgm:pt>
    <dgm:pt modelId="{D7451AD1-6BEA-4DED-A0BF-704204FE37ED}" type="sibTrans" cxnId="{24CF2C66-CB54-4286-A4B4-9A031AE551AA}">
      <dgm:prSet/>
      <dgm:spPr/>
      <dgm:t>
        <a:bodyPr/>
        <a:lstStyle/>
        <a:p>
          <a:endParaRPr lang="en-US"/>
        </a:p>
      </dgm:t>
    </dgm:pt>
    <dgm:pt modelId="{DFA48A32-AF93-40B9-BE72-A0EFE4C174CB}">
      <dgm:prSet phldrT="[Text]"/>
      <dgm:spPr/>
      <dgm:t>
        <a:bodyPr/>
        <a:lstStyle/>
        <a:p>
          <a:r>
            <a:rPr lang="en-US" dirty="0" smtClean="0"/>
            <a:t>Government </a:t>
          </a:r>
          <a:endParaRPr lang="en-US" dirty="0"/>
        </a:p>
      </dgm:t>
    </dgm:pt>
    <dgm:pt modelId="{FFD6BF5A-06B1-4F5D-8DA2-6622A6E50C24}" type="parTrans" cxnId="{92B2B4A3-6A97-4847-A1CE-019309DDF121}">
      <dgm:prSet/>
      <dgm:spPr/>
      <dgm:t>
        <a:bodyPr/>
        <a:lstStyle/>
        <a:p>
          <a:endParaRPr lang="en-US"/>
        </a:p>
      </dgm:t>
    </dgm:pt>
    <dgm:pt modelId="{3438D760-8A60-4BA0-93F1-9CEC7A63A58A}" type="sibTrans" cxnId="{92B2B4A3-6A97-4847-A1CE-019309DDF121}">
      <dgm:prSet/>
      <dgm:spPr/>
      <dgm:t>
        <a:bodyPr/>
        <a:lstStyle/>
        <a:p>
          <a:endParaRPr lang="en-US"/>
        </a:p>
      </dgm:t>
    </dgm:pt>
    <dgm:pt modelId="{D9DBD5CF-C3EA-42AB-92AF-E9F0F0DC413F}">
      <dgm:prSet phldrT="[Text]"/>
      <dgm:spPr/>
      <dgm:t>
        <a:bodyPr/>
        <a:lstStyle/>
        <a:p>
          <a:r>
            <a:rPr lang="en-US" dirty="0" err="1" smtClean="0"/>
            <a:t>Aadhar</a:t>
          </a:r>
          <a:r>
            <a:rPr lang="en-US" dirty="0" smtClean="0"/>
            <a:t> Enabled DBT to PMJDY Account ; UBI!?</a:t>
          </a:r>
          <a:endParaRPr lang="en-US" dirty="0"/>
        </a:p>
      </dgm:t>
    </dgm:pt>
    <dgm:pt modelId="{162C2DFF-9ABC-4432-927F-E0825A069256}" type="parTrans" cxnId="{9621ED8E-AB05-4141-8E96-7EDCB808D52A}">
      <dgm:prSet/>
      <dgm:spPr/>
      <dgm:t>
        <a:bodyPr/>
        <a:lstStyle/>
        <a:p>
          <a:endParaRPr lang="en-US"/>
        </a:p>
      </dgm:t>
    </dgm:pt>
    <dgm:pt modelId="{3C9B9331-7F3B-4855-968F-C67F2ED0A236}" type="sibTrans" cxnId="{9621ED8E-AB05-4141-8E96-7EDCB808D52A}">
      <dgm:prSet/>
      <dgm:spPr/>
      <dgm:t>
        <a:bodyPr/>
        <a:lstStyle/>
        <a:p>
          <a:endParaRPr lang="en-US"/>
        </a:p>
      </dgm:t>
    </dgm:pt>
    <dgm:pt modelId="{89BD3F25-04F9-4225-A042-174043333F3E}" type="pres">
      <dgm:prSet presAssocID="{A6764765-4102-449E-91EB-8042D7933A0C}" presName="linear" presStyleCnt="0">
        <dgm:presLayoutVars>
          <dgm:dir/>
          <dgm:animLvl val="lvl"/>
          <dgm:resizeHandles val="exact"/>
        </dgm:presLayoutVars>
      </dgm:prSet>
      <dgm:spPr/>
      <dgm:t>
        <a:bodyPr/>
        <a:lstStyle/>
        <a:p>
          <a:endParaRPr lang="en-US"/>
        </a:p>
      </dgm:t>
    </dgm:pt>
    <dgm:pt modelId="{DB6654CD-9F04-4176-8224-3ED7E7D9593B}" type="pres">
      <dgm:prSet presAssocID="{DF9302F7-A72A-41C0-8B40-7401AB44E597}" presName="parentLin" presStyleCnt="0"/>
      <dgm:spPr/>
      <dgm:t>
        <a:bodyPr/>
        <a:lstStyle/>
        <a:p>
          <a:endParaRPr lang="en-US"/>
        </a:p>
      </dgm:t>
    </dgm:pt>
    <dgm:pt modelId="{B57126D0-7C08-4960-874D-0BB2DA9AF43F}" type="pres">
      <dgm:prSet presAssocID="{DF9302F7-A72A-41C0-8B40-7401AB44E597}" presName="parentLeftMargin" presStyleLbl="node1" presStyleIdx="0" presStyleCnt="3"/>
      <dgm:spPr/>
      <dgm:t>
        <a:bodyPr/>
        <a:lstStyle/>
        <a:p>
          <a:endParaRPr lang="en-US"/>
        </a:p>
      </dgm:t>
    </dgm:pt>
    <dgm:pt modelId="{24FC327C-17F1-4588-BA1B-797BB3C85041}" type="pres">
      <dgm:prSet presAssocID="{DF9302F7-A72A-41C0-8B40-7401AB44E597}" presName="parentText" presStyleLbl="node1" presStyleIdx="0" presStyleCnt="3">
        <dgm:presLayoutVars>
          <dgm:chMax val="0"/>
          <dgm:bulletEnabled val="1"/>
        </dgm:presLayoutVars>
      </dgm:prSet>
      <dgm:spPr/>
      <dgm:t>
        <a:bodyPr/>
        <a:lstStyle/>
        <a:p>
          <a:endParaRPr lang="en-US"/>
        </a:p>
      </dgm:t>
    </dgm:pt>
    <dgm:pt modelId="{DC1CAF72-AF44-44B9-B8EB-1A92D3708440}" type="pres">
      <dgm:prSet presAssocID="{DF9302F7-A72A-41C0-8B40-7401AB44E597}" presName="negativeSpace" presStyleCnt="0"/>
      <dgm:spPr/>
      <dgm:t>
        <a:bodyPr/>
        <a:lstStyle/>
        <a:p>
          <a:endParaRPr lang="en-US"/>
        </a:p>
      </dgm:t>
    </dgm:pt>
    <dgm:pt modelId="{0CD39FCD-D127-46C7-89FC-9F20CD5BAF9B}" type="pres">
      <dgm:prSet presAssocID="{DF9302F7-A72A-41C0-8B40-7401AB44E597}" presName="childText" presStyleLbl="conFgAcc1" presStyleIdx="0" presStyleCnt="3">
        <dgm:presLayoutVars>
          <dgm:bulletEnabled val="1"/>
        </dgm:presLayoutVars>
      </dgm:prSet>
      <dgm:spPr/>
      <dgm:t>
        <a:bodyPr/>
        <a:lstStyle/>
        <a:p>
          <a:endParaRPr lang="en-US"/>
        </a:p>
      </dgm:t>
    </dgm:pt>
    <dgm:pt modelId="{D1825790-4B84-4D03-BAA0-CA36FAF56B88}" type="pres">
      <dgm:prSet presAssocID="{7E97B4DD-4627-4297-B602-368E05942C43}" presName="spaceBetweenRectangles" presStyleCnt="0"/>
      <dgm:spPr/>
      <dgm:t>
        <a:bodyPr/>
        <a:lstStyle/>
        <a:p>
          <a:endParaRPr lang="en-US"/>
        </a:p>
      </dgm:t>
    </dgm:pt>
    <dgm:pt modelId="{2D92B3F9-F29C-4BF9-96F0-70CBE6156E53}" type="pres">
      <dgm:prSet presAssocID="{D77E51BB-A177-4947-9BD9-E85D16D4B226}" presName="parentLin" presStyleCnt="0"/>
      <dgm:spPr/>
      <dgm:t>
        <a:bodyPr/>
        <a:lstStyle/>
        <a:p>
          <a:endParaRPr lang="en-US"/>
        </a:p>
      </dgm:t>
    </dgm:pt>
    <dgm:pt modelId="{CAB6D563-3E6F-4E13-89B1-A451B101BF79}" type="pres">
      <dgm:prSet presAssocID="{D77E51BB-A177-4947-9BD9-E85D16D4B226}" presName="parentLeftMargin" presStyleLbl="node1" presStyleIdx="0" presStyleCnt="3"/>
      <dgm:spPr/>
      <dgm:t>
        <a:bodyPr/>
        <a:lstStyle/>
        <a:p>
          <a:endParaRPr lang="en-US"/>
        </a:p>
      </dgm:t>
    </dgm:pt>
    <dgm:pt modelId="{5AD936EA-1598-4EDE-9F3F-6D97B747E184}" type="pres">
      <dgm:prSet presAssocID="{D77E51BB-A177-4947-9BD9-E85D16D4B226}" presName="parentText" presStyleLbl="node1" presStyleIdx="1" presStyleCnt="3">
        <dgm:presLayoutVars>
          <dgm:chMax val="0"/>
          <dgm:bulletEnabled val="1"/>
        </dgm:presLayoutVars>
      </dgm:prSet>
      <dgm:spPr/>
      <dgm:t>
        <a:bodyPr/>
        <a:lstStyle/>
        <a:p>
          <a:endParaRPr lang="en-US"/>
        </a:p>
      </dgm:t>
    </dgm:pt>
    <dgm:pt modelId="{3BE20A98-450C-48BE-A515-DFA81D14FA47}" type="pres">
      <dgm:prSet presAssocID="{D77E51BB-A177-4947-9BD9-E85D16D4B226}" presName="negativeSpace" presStyleCnt="0"/>
      <dgm:spPr/>
      <dgm:t>
        <a:bodyPr/>
        <a:lstStyle/>
        <a:p>
          <a:endParaRPr lang="en-US"/>
        </a:p>
      </dgm:t>
    </dgm:pt>
    <dgm:pt modelId="{60EC9381-70B8-47B8-8465-95EAD5E01523}" type="pres">
      <dgm:prSet presAssocID="{D77E51BB-A177-4947-9BD9-E85D16D4B226}" presName="childText" presStyleLbl="conFgAcc1" presStyleIdx="1" presStyleCnt="3">
        <dgm:presLayoutVars>
          <dgm:bulletEnabled val="1"/>
        </dgm:presLayoutVars>
      </dgm:prSet>
      <dgm:spPr/>
      <dgm:t>
        <a:bodyPr/>
        <a:lstStyle/>
        <a:p>
          <a:endParaRPr lang="en-US"/>
        </a:p>
      </dgm:t>
    </dgm:pt>
    <dgm:pt modelId="{FC1A1A8F-BE57-4230-AC4B-E9AA83B47335}" type="pres">
      <dgm:prSet presAssocID="{4065390E-1683-4358-B65C-463CF8241865}" presName="spaceBetweenRectangles" presStyleCnt="0"/>
      <dgm:spPr/>
      <dgm:t>
        <a:bodyPr/>
        <a:lstStyle/>
        <a:p>
          <a:endParaRPr lang="en-US"/>
        </a:p>
      </dgm:t>
    </dgm:pt>
    <dgm:pt modelId="{48E36F9E-E07E-49F4-AC93-E6AA2354FD6B}" type="pres">
      <dgm:prSet presAssocID="{DFA48A32-AF93-40B9-BE72-A0EFE4C174CB}" presName="parentLin" presStyleCnt="0"/>
      <dgm:spPr/>
      <dgm:t>
        <a:bodyPr/>
        <a:lstStyle/>
        <a:p>
          <a:endParaRPr lang="en-US"/>
        </a:p>
      </dgm:t>
    </dgm:pt>
    <dgm:pt modelId="{9F07F53D-0409-4570-B99D-32325DA53696}" type="pres">
      <dgm:prSet presAssocID="{DFA48A32-AF93-40B9-BE72-A0EFE4C174CB}" presName="parentLeftMargin" presStyleLbl="node1" presStyleIdx="1" presStyleCnt="3"/>
      <dgm:spPr/>
      <dgm:t>
        <a:bodyPr/>
        <a:lstStyle/>
        <a:p>
          <a:endParaRPr lang="en-US"/>
        </a:p>
      </dgm:t>
    </dgm:pt>
    <dgm:pt modelId="{4C5CFE66-545C-40AF-B074-000D4E0CF193}" type="pres">
      <dgm:prSet presAssocID="{DFA48A32-AF93-40B9-BE72-A0EFE4C174CB}" presName="parentText" presStyleLbl="node1" presStyleIdx="2" presStyleCnt="3">
        <dgm:presLayoutVars>
          <dgm:chMax val="0"/>
          <dgm:bulletEnabled val="1"/>
        </dgm:presLayoutVars>
      </dgm:prSet>
      <dgm:spPr/>
      <dgm:t>
        <a:bodyPr/>
        <a:lstStyle/>
        <a:p>
          <a:endParaRPr lang="en-US"/>
        </a:p>
      </dgm:t>
    </dgm:pt>
    <dgm:pt modelId="{6FBC4090-AA94-4C27-98EF-2495CB99A66A}" type="pres">
      <dgm:prSet presAssocID="{DFA48A32-AF93-40B9-BE72-A0EFE4C174CB}" presName="negativeSpace" presStyleCnt="0"/>
      <dgm:spPr/>
      <dgm:t>
        <a:bodyPr/>
        <a:lstStyle/>
        <a:p>
          <a:endParaRPr lang="en-US"/>
        </a:p>
      </dgm:t>
    </dgm:pt>
    <dgm:pt modelId="{47E1B2E5-4459-47AB-99A4-A27DA91B934C}" type="pres">
      <dgm:prSet presAssocID="{DFA48A32-AF93-40B9-BE72-A0EFE4C174CB}" presName="childText" presStyleLbl="conFgAcc1" presStyleIdx="2" presStyleCnt="3">
        <dgm:presLayoutVars>
          <dgm:bulletEnabled val="1"/>
        </dgm:presLayoutVars>
      </dgm:prSet>
      <dgm:spPr/>
      <dgm:t>
        <a:bodyPr/>
        <a:lstStyle/>
        <a:p>
          <a:endParaRPr lang="en-US"/>
        </a:p>
      </dgm:t>
    </dgm:pt>
  </dgm:ptLst>
  <dgm:cxnLst>
    <dgm:cxn modelId="{9B4BA063-EA63-41F7-A9B5-D000E6F23C88}" srcId="{A6764765-4102-449E-91EB-8042D7933A0C}" destId="{D77E51BB-A177-4947-9BD9-E85D16D4B226}" srcOrd="1" destOrd="0" parTransId="{D37D8CDD-4BA5-42F5-8394-B7F46AE6866E}" sibTransId="{4065390E-1683-4358-B65C-463CF8241865}"/>
    <dgm:cxn modelId="{F8D4C4EF-5EC3-4C7B-906A-32F2D24A6D3A}" type="presOf" srcId="{D77E51BB-A177-4947-9BD9-E85D16D4B226}" destId="{CAB6D563-3E6F-4E13-89B1-A451B101BF79}" srcOrd="0" destOrd="0" presId="urn:microsoft.com/office/officeart/2005/8/layout/list1"/>
    <dgm:cxn modelId="{3101D504-7D23-4450-BC51-36E133C9DBEF}" srcId="{A6764765-4102-449E-91EB-8042D7933A0C}" destId="{DF9302F7-A72A-41C0-8B40-7401AB44E597}" srcOrd="0" destOrd="0" parTransId="{78820CDB-95DE-42AB-B26E-11D4A74080EA}" sibTransId="{7E97B4DD-4627-4297-B602-368E05942C43}"/>
    <dgm:cxn modelId="{30F45973-9B39-4C62-8231-AB6336023CE2}" type="presOf" srcId="{DF9302F7-A72A-41C0-8B40-7401AB44E597}" destId="{24FC327C-17F1-4588-BA1B-797BB3C85041}" srcOrd="1" destOrd="0" presId="urn:microsoft.com/office/officeart/2005/8/layout/list1"/>
    <dgm:cxn modelId="{64526F14-EB96-4F09-B741-269AC7E6F97E}" type="presOf" srcId="{A40DC45F-5F95-4664-893D-F47BE71EE2AC}" destId="{0CD39FCD-D127-46C7-89FC-9F20CD5BAF9B}" srcOrd="0" destOrd="0" presId="urn:microsoft.com/office/officeart/2005/8/layout/list1"/>
    <dgm:cxn modelId="{1DFC7726-8CCB-4B92-92A9-403A5A438DEF}" type="presOf" srcId="{D77E51BB-A177-4947-9BD9-E85D16D4B226}" destId="{5AD936EA-1598-4EDE-9F3F-6D97B747E184}" srcOrd="1" destOrd="0" presId="urn:microsoft.com/office/officeart/2005/8/layout/list1"/>
    <dgm:cxn modelId="{3DF0A0FD-46EF-41FE-8DA4-F33FB8F8F819}" type="presOf" srcId="{8212F98B-EE84-4B97-A5DD-76A507F77FD6}" destId="{60EC9381-70B8-47B8-8465-95EAD5E01523}" srcOrd="0" destOrd="0" presId="urn:microsoft.com/office/officeart/2005/8/layout/list1"/>
    <dgm:cxn modelId="{3D7A1945-19C0-4C70-B5FB-6102DCC698FA}" type="presOf" srcId="{DFA48A32-AF93-40B9-BE72-A0EFE4C174CB}" destId="{4C5CFE66-545C-40AF-B074-000D4E0CF193}" srcOrd="1" destOrd="0" presId="urn:microsoft.com/office/officeart/2005/8/layout/list1"/>
    <dgm:cxn modelId="{9621ED8E-AB05-4141-8E96-7EDCB808D52A}" srcId="{DFA48A32-AF93-40B9-BE72-A0EFE4C174CB}" destId="{D9DBD5CF-C3EA-42AB-92AF-E9F0F0DC413F}" srcOrd="0" destOrd="0" parTransId="{162C2DFF-9ABC-4432-927F-E0825A069256}" sibTransId="{3C9B9331-7F3B-4855-968F-C67F2ED0A236}"/>
    <dgm:cxn modelId="{9BBF3C13-E0DE-48BD-B7CF-D97B9363138D}" type="presOf" srcId="{D9DBD5CF-C3EA-42AB-92AF-E9F0F0DC413F}" destId="{47E1B2E5-4459-47AB-99A4-A27DA91B934C}" srcOrd="0" destOrd="0" presId="urn:microsoft.com/office/officeart/2005/8/layout/list1"/>
    <dgm:cxn modelId="{0F14D136-2D42-4087-88C1-B6D565C1AC95}" type="presOf" srcId="{A6764765-4102-449E-91EB-8042D7933A0C}" destId="{89BD3F25-04F9-4225-A042-174043333F3E}" srcOrd="0" destOrd="0" presId="urn:microsoft.com/office/officeart/2005/8/layout/list1"/>
    <dgm:cxn modelId="{018CFC19-C70E-42DA-A7D6-2EF4AE0C6028}" type="presOf" srcId="{DFA48A32-AF93-40B9-BE72-A0EFE4C174CB}" destId="{9F07F53D-0409-4570-B99D-32325DA53696}" srcOrd="0" destOrd="0" presId="urn:microsoft.com/office/officeart/2005/8/layout/list1"/>
    <dgm:cxn modelId="{640EA576-580D-4E03-B1D8-3B1E512F6742}" type="presOf" srcId="{DF9302F7-A72A-41C0-8B40-7401AB44E597}" destId="{B57126D0-7C08-4960-874D-0BB2DA9AF43F}" srcOrd="0" destOrd="0" presId="urn:microsoft.com/office/officeart/2005/8/layout/list1"/>
    <dgm:cxn modelId="{0D7EF8D9-835D-442D-ADB7-33C1EB7012F9}" srcId="{DF9302F7-A72A-41C0-8B40-7401AB44E597}" destId="{A40DC45F-5F95-4664-893D-F47BE71EE2AC}" srcOrd="0" destOrd="0" parTransId="{602B88C3-5B04-4CF7-90F5-F00CA9DD37F0}" sibTransId="{5EE9D881-06A9-4E1B-A00B-09BFFA81DC0D}"/>
    <dgm:cxn modelId="{92B2B4A3-6A97-4847-A1CE-019309DDF121}" srcId="{A6764765-4102-449E-91EB-8042D7933A0C}" destId="{DFA48A32-AF93-40B9-BE72-A0EFE4C174CB}" srcOrd="2" destOrd="0" parTransId="{FFD6BF5A-06B1-4F5D-8DA2-6622A6E50C24}" sibTransId="{3438D760-8A60-4BA0-93F1-9CEC7A63A58A}"/>
    <dgm:cxn modelId="{24CF2C66-CB54-4286-A4B4-9A031AE551AA}" srcId="{D77E51BB-A177-4947-9BD9-E85D16D4B226}" destId="{8212F98B-EE84-4B97-A5DD-76A507F77FD6}" srcOrd="0" destOrd="0" parTransId="{8B19815B-B69A-4B24-806A-EBB989B0449B}" sibTransId="{D7451AD1-6BEA-4DED-A0BF-704204FE37ED}"/>
    <dgm:cxn modelId="{8E70CEA8-14DA-4B6B-B0E8-75F61A189B42}" type="presParOf" srcId="{89BD3F25-04F9-4225-A042-174043333F3E}" destId="{DB6654CD-9F04-4176-8224-3ED7E7D9593B}" srcOrd="0" destOrd="0" presId="urn:microsoft.com/office/officeart/2005/8/layout/list1"/>
    <dgm:cxn modelId="{95997007-3822-4063-8F4F-D4437FAECC70}" type="presParOf" srcId="{DB6654CD-9F04-4176-8224-3ED7E7D9593B}" destId="{B57126D0-7C08-4960-874D-0BB2DA9AF43F}" srcOrd="0" destOrd="0" presId="urn:microsoft.com/office/officeart/2005/8/layout/list1"/>
    <dgm:cxn modelId="{6100ABF6-8CBA-4020-865B-8629E2FEA64A}" type="presParOf" srcId="{DB6654CD-9F04-4176-8224-3ED7E7D9593B}" destId="{24FC327C-17F1-4588-BA1B-797BB3C85041}" srcOrd="1" destOrd="0" presId="urn:microsoft.com/office/officeart/2005/8/layout/list1"/>
    <dgm:cxn modelId="{F28C8B2D-8B60-496D-AD3B-B7B86F70591C}" type="presParOf" srcId="{89BD3F25-04F9-4225-A042-174043333F3E}" destId="{DC1CAF72-AF44-44B9-B8EB-1A92D3708440}" srcOrd="1" destOrd="0" presId="urn:microsoft.com/office/officeart/2005/8/layout/list1"/>
    <dgm:cxn modelId="{656DECEE-F095-4FA2-A7E7-B041CD6E3AD8}" type="presParOf" srcId="{89BD3F25-04F9-4225-A042-174043333F3E}" destId="{0CD39FCD-D127-46C7-89FC-9F20CD5BAF9B}" srcOrd="2" destOrd="0" presId="urn:microsoft.com/office/officeart/2005/8/layout/list1"/>
    <dgm:cxn modelId="{E198CDF0-897E-4402-B9DF-EF7C963BF878}" type="presParOf" srcId="{89BD3F25-04F9-4225-A042-174043333F3E}" destId="{D1825790-4B84-4D03-BAA0-CA36FAF56B88}" srcOrd="3" destOrd="0" presId="urn:microsoft.com/office/officeart/2005/8/layout/list1"/>
    <dgm:cxn modelId="{8574E95B-8AA4-492A-9EDF-F491B022151E}" type="presParOf" srcId="{89BD3F25-04F9-4225-A042-174043333F3E}" destId="{2D92B3F9-F29C-4BF9-96F0-70CBE6156E53}" srcOrd="4" destOrd="0" presId="urn:microsoft.com/office/officeart/2005/8/layout/list1"/>
    <dgm:cxn modelId="{56AEFCB5-C3CD-4E89-8D51-CD7BF49389BA}" type="presParOf" srcId="{2D92B3F9-F29C-4BF9-96F0-70CBE6156E53}" destId="{CAB6D563-3E6F-4E13-89B1-A451B101BF79}" srcOrd="0" destOrd="0" presId="urn:microsoft.com/office/officeart/2005/8/layout/list1"/>
    <dgm:cxn modelId="{5951F9F8-B63A-4D98-BC7B-6FCDE000FC3D}" type="presParOf" srcId="{2D92B3F9-F29C-4BF9-96F0-70CBE6156E53}" destId="{5AD936EA-1598-4EDE-9F3F-6D97B747E184}" srcOrd="1" destOrd="0" presId="urn:microsoft.com/office/officeart/2005/8/layout/list1"/>
    <dgm:cxn modelId="{0FAD1CD0-B7BA-4943-956B-C73F9907B55E}" type="presParOf" srcId="{89BD3F25-04F9-4225-A042-174043333F3E}" destId="{3BE20A98-450C-48BE-A515-DFA81D14FA47}" srcOrd="5" destOrd="0" presId="urn:microsoft.com/office/officeart/2005/8/layout/list1"/>
    <dgm:cxn modelId="{C21CE918-7EB4-44A0-87A3-2A32056F0129}" type="presParOf" srcId="{89BD3F25-04F9-4225-A042-174043333F3E}" destId="{60EC9381-70B8-47B8-8465-95EAD5E01523}" srcOrd="6" destOrd="0" presId="urn:microsoft.com/office/officeart/2005/8/layout/list1"/>
    <dgm:cxn modelId="{C9585BCC-3FFD-4213-A6E8-9DB9A69BCE50}" type="presParOf" srcId="{89BD3F25-04F9-4225-A042-174043333F3E}" destId="{FC1A1A8F-BE57-4230-AC4B-E9AA83B47335}" srcOrd="7" destOrd="0" presId="urn:microsoft.com/office/officeart/2005/8/layout/list1"/>
    <dgm:cxn modelId="{5F301724-CEE4-4F2F-BD10-23EF1BBE2447}" type="presParOf" srcId="{89BD3F25-04F9-4225-A042-174043333F3E}" destId="{48E36F9E-E07E-49F4-AC93-E6AA2354FD6B}" srcOrd="8" destOrd="0" presId="urn:microsoft.com/office/officeart/2005/8/layout/list1"/>
    <dgm:cxn modelId="{288F0EF0-D1C0-43B6-BBCC-0E5FD7970544}" type="presParOf" srcId="{48E36F9E-E07E-49F4-AC93-E6AA2354FD6B}" destId="{9F07F53D-0409-4570-B99D-32325DA53696}" srcOrd="0" destOrd="0" presId="urn:microsoft.com/office/officeart/2005/8/layout/list1"/>
    <dgm:cxn modelId="{DEB6729B-D3A7-4418-A6BB-975B8474ECFD}" type="presParOf" srcId="{48E36F9E-E07E-49F4-AC93-E6AA2354FD6B}" destId="{4C5CFE66-545C-40AF-B074-000D4E0CF193}" srcOrd="1" destOrd="0" presId="urn:microsoft.com/office/officeart/2005/8/layout/list1"/>
    <dgm:cxn modelId="{552E0957-1DB7-40AB-8215-04416E8F35E6}" type="presParOf" srcId="{89BD3F25-04F9-4225-A042-174043333F3E}" destId="{6FBC4090-AA94-4C27-98EF-2495CB99A66A}" srcOrd="9" destOrd="0" presId="urn:microsoft.com/office/officeart/2005/8/layout/list1"/>
    <dgm:cxn modelId="{513960F7-6817-47D5-B2B3-261F273F706E}" type="presParOf" srcId="{89BD3F25-04F9-4225-A042-174043333F3E}" destId="{47E1B2E5-4459-47AB-99A4-A27DA91B934C}"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5003C98-CD2C-4F2A-8450-B26B28E1B9D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F388C336-AAD5-43C7-8033-891212ED9E0E}">
      <dgm:prSet phldrT="[Text]"/>
      <dgm:spPr/>
      <dgm:t>
        <a:bodyPr/>
        <a:lstStyle/>
        <a:p>
          <a:r>
            <a:rPr lang="en-US" dirty="0" smtClean="0"/>
            <a:t>Entertainment “systems“</a:t>
          </a:r>
          <a:endParaRPr lang="en-US" dirty="0"/>
        </a:p>
      </dgm:t>
    </dgm:pt>
    <dgm:pt modelId="{8385EFD4-717A-49A4-9433-7F0786D95921}" type="parTrans" cxnId="{15CA9F5F-8DE2-45E8-97D2-F28D38AC47DB}">
      <dgm:prSet/>
      <dgm:spPr/>
      <dgm:t>
        <a:bodyPr/>
        <a:lstStyle/>
        <a:p>
          <a:endParaRPr lang="en-US"/>
        </a:p>
      </dgm:t>
    </dgm:pt>
    <dgm:pt modelId="{2B95A254-413D-4AE1-89D1-E22A74DD82DF}" type="sibTrans" cxnId="{15CA9F5F-8DE2-45E8-97D2-F28D38AC47DB}">
      <dgm:prSet/>
      <dgm:spPr/>
      <dgm:t>
        <a:bodyPr/>
        <a:lstStyle/>
        <a:p>
          <a:endParaRPr lang="en-US"/>
        </a:p>
      </dgm:t>
    </dgm:pt>
    <dgm:pt modelId="{6E679385-9EE8-45F3-AD3F-371BC63796B5}">
      <dgm:prSet phldrT="[Text]"/>
      <dgm:spPr>
        <a:solidFill>
          <a:schemeClr val="accent5"/>
        </a:solidFill>
      </dgm:spPr>
      <dgm:t>
        <a:bodyPr/>
        <a:lstStyle/>
        <a:p>
          <a:r>
            <a:rPr lang="en-US" dirty="0" smtClean="0"/>
            <a:t>Entertainment providers</a:t>
          </a:r>
          <a:endParaRPr lang="en-US" dirty="0"/>
        </a:p>
      </dgm:t>
    </dgm:pt>
    <dgm:pt modelId="{1EA5D4C9-A938-4DDC-9893-9D9E562350FA}" type="parTrans" cxnId="{E9075BE0-03CC-402B-B8EE-35F6C866D8EB}">
      <dgm:prSet/>
      <dgm:spPr/>
      <dgm:t>
        <a:bodyPr/>
        <a:lstStyle/>
        <a:p>
          <a:endParaRPr lang="en-US"/>
        </a:p>
      </dgm:t>
    </dgm:pt>
    <dgm:pt modelId="{B7D00981-34BA-4717-B404-6CB1A954F2FA}" type="sibTrans" cxnId="{E9075BE0-03CC-402B-B8EE-35F6C866D8EB}">
      <dgm:prSet/>
      <dgm:spPr/>
      <dgm:t>
        <a:bodyPr/>
        <a:lstStyle/>
        <a:p>
          <a:endParaRPr lang="en-US"/>
        </a:p>
      </dgm:t>
    </dgm:pt>
    <dgm:pt modelId="{16FFEDA3-1EC0-43CA-9285-4C80950C4783}">
      <dgm:prSet phldrT="[Text]"/>
      <dgm:spPr>
        <a:solidFill>
          <a:schemeClr val="accent5"/>
        </a:solidFill>
      </dgm:spPr>
      <dgm:t>
        <a:bodyPr/>
        <a:lstStyle/>
        <a:p>
          <a:r>
            <a:rPr lang="en-US" dirty="0" smtClean="0"/>
            <a:t>Hero</a:t>
          </a:r>
          <a:endParaRPr lang="en-US" dirty="0"/>
        </a:p>
      </dgm:t>
    </dgm:pt>
    <dgm:pt modelId="{6884F455-D441-47B6-B68C-09558D45673B}" type="parTrans" cxnId="{AD008CE4-5EA6-4A16-A534-771AFEA1BB40}">
      <dgm:prSet/>
      <dgm:spPr/>
      <dgm:t>
        <a:bodyPr/>
        <a:lstStyle/>
        <a:p>
          <a:endParaRPr lang="en-US"/>
        </a:p>
      </dgm:t>
    </dgm:pt>
    <dgm:pt modelId="{346CE23F-6FB0-40F7-B6A4-694771DD38D4}" type="sibTrans" cxnId="{AD008CE4-5EA6-4A16-A534-771AFEA1BB40}">
      <dgm:prSet/>
      <dgm:spPr/>
      <dgm:t>
        <a:bodyPr/>
        <a:lstStyle/>
        <a:p>
          <a:endParaRPr lang="en-US"/>
        </a:p>
      </dgm:t>
    </dgm:pt>
    <dgm:pt modelId="{11C335A3-86C5-40AF-AAD5-96C030A3CF72}">
      <dgm:prSet phldrT="[Text]"/>
      <dgm:spPr/>
      <dgm:t>
        <a:bodyPr/>
        <a:lstStyle/>
        <a:p>
          <a:r>
            <a:rPr lang="en-US" dirty="0" smtClean="0"/>
            <a:t>DTH</a:t>
          </a:r>
          <a:endParaRPr lang="en-US" dirty="0"/>
        </a:p>
      </dgm:t>
    </dgm:pt>
    <dgm:pt modelId="{2554D9E0-229E-4A67-91A5-F5E2D65D4F80}" type="parTrans" cxnId="{BF7AD509-4F99-47D0-AE35-F14C368A85DC}">
      <dgm:prSet/>
      <dgm:spPr/>
      <dgm:t>
        <a:bodyPr/>
        <a:lstStyle/>
        <a:p>
          <a:endParaRPr lang="en-US"/>
        </a:p>
      </dgm:t>
    </dgm:pt>
    <dgm:pt modelId="{81881413-1312-405A-8C26-DDDD2D6F93AE}" type="sibTrans" cxnId="{BF7AD509-4F99-47D0-AE35-F14C368A85DC}">
      <dgm:prSet/>
      <dgm:spPr/>
      <dgm:t>
        <a:bodyPr/>
        <a:lstStyle/>
        <a:p>
          <a:endParaRPr lang="en-US"/>
        </a:p>
      </dgm:t>
    </dgm:pt>
    <dgm:pt modelId="{C1BCA730-BC55-48A6-82EA-2281A193102B}">
      <dgm:prSet phldrT="[Text]"/>
      <dgm:spPr/>
      <dgm:t>
        <a:bodyPr/>
        <a:lstStyle/>
        <a:p>
          <a:r>
            <a:rPr lang="en-US" dirty="0" smtClean="0"/>
            <a:t>Cinema</a:t>
          </a:r>
          <a:endParaRPr lang="en-US" dirty="0"/>
        </a:p>
      </dgm:t>
    </dgm:pt>
    <dgm:pt modelId="{CB6841DB-2D2A-4B57-A201-DB0E89691B7B}" type="parTrans" cxnId="{4FE90132-D9D9-44D4-AC68-01BB5E4B126B}">
      <dgm:prSet/>
      <dgm:spPr/>
      <dgm:t>
        <a:bodyPr/>
        <a:lstStyle/>
        <a:p>
          <a:endParaRPr lang="en-US"/>
        </a:p>
      </dgm:t>
    </dgm:pt>
    <dgm:pt modelId="{A37C6106-E8A2-48EF-8880-D3346DF8EBC7}" type="sibTrans" cxnId="{4FE90132-D9D9-44D4-AC68-01BB5E4B126B}">
      <dgm:prSet/>
      <dgm:spPr/>
      <dgm:t>
        <a:bodyPr/>
        <a:lstStyle/>
        <a:p>
          <a:endParaRPr lang="en-US"/>
        </a:p>
      </dgm:t>
    </dgm:pt>
    <dgm:pt modelId="{48916094-0572-4E07-BC39-DBB7B88024E8}">
      <dgm:prSet phldrT="[Text]"/>
      <dgm:spPr>
        <a:solidFill>
          <a:schemeClr val="accent5"/>
        </a:solidFill>
      </dgm:spPr>
      <dgm:t>
        <a:bodyPr/>
        <a:lstStyle/>
        <a:p>
          <a:r>
            <a:rPr lang="en-US" dirty="0" smtClean="0"/>
            <a:t>Soap opera star</a:t>
          </a:r>
          <a:endParaRPr lang="en-US" dirty="0"/>
        </a:p>
      </dgm:t>
    </dgm:pt>
    <dgm:pt modelId="{FBCF742E-DA8F-422D-861B-BF64E4C5D14F}" type="parTrans" cxnId="{84C1A0BD-AF27-4876-9C3C-6975EC7506F2}">
      <dgm:prSet/>
      <dgm:spPr/>
      <dgm:t>
        <a:bodyPr/>
        <a:lstStyle/>
        <a:p>
          <a:endParaRPr lang="en-US"/>
        </a:p>
      </dgm:t>
    </dgm:pt>
    <dgm:pt modelId="{76202B46-3AF7-4823-9504-4EB8FF6D00A2}" type="sibTrans" cxnId="{84C1A0BD-AF27-4876-9C3C-6975EC7506F2}">
      <dgm:prSet/>
      <dgm:spPr/>
      <dgm:t>
        <a:bodyPr/>
        <a:lstStyle/>
        <a:p>
          <a:endParaRPr lang="en-US"/>
        </a:p>
      </dgm:t>
    </dgm:pt>
    <dgm:pt modelId="{D80DA586-059F-4C8E-A631-58B952041378}" type="pres">
      <dgm:prSet presAssocID="{65003C98-CD2C-4F2A-8450-B26B28E1B9D3}" presName="hierChild1" presStyleCnt="0">
        <dgm:presLayoutVars>
          <dgm:orgChart val="1"/>
          <dgm:chPref val="1"/>
          <dgm:dir/>
          <dgm:animOne val="branch"/>
          <dgm:animLvl val="lvl"/>
          <dgm:resizeHandles/>
        </dgm:presLayoutVars>
      </dgm:prSet>
      <dgm:spPr/>
      <dgm:t>
        <a:bodyPr/>
        <a:lstStyle/>
        <a:p>
          <a:endParaRPr lang="en-US"/>
        </a:p>
      </dgm:t>
    </dgm:pt>
    <dgm:pt modelId="{D94D9D61-3229-41B8-9CD5-854A88B92255}" type="pres">
      <dgm:prSet presAssocID="{F388C336-AAD5-43C7-8033-891212ED9E0E}" presName="hierRoot1" presStyleCnt="0">
        <dgm:presLayoutVars>
          <dgm:hierBranch val="init"/>
        </dgm:presLayoutVars>
      </dgm:prSet>
      <dgm:spPr/>
    </dgm:pt>
    <dgm:pt modelId="{D3DC26F4-E5D0-4AD1-90CB-2883256FED6A}" type="pres">
      <dgm:prSet presAssocID="{F388C336-AAD5-43C7-8033-891212ED9E0E}" presName="rootComposite1" presStyleCnt="0"/>
      <dgm:spPr/>
    </dgm:pt>
    <dgm:pt modelId="{4939F8EC-F6A9-4796-A59D-783FD1ADF1CE}" type="pres">
      <dgm:prSet presAssocID="{F388C336-AAD5-43C7-8033-891212ED9E0E}" presName="rootText1" presStyleLbl="node0" presStyleIdx="0" presStyleCnt="2">
        <dgm:presLayoutVars>
          <dgm:chPref val="3"/>
        </dgm:presLayoutVars>
      </dgm:prSet>
      <dgm:spPr/>
      <dgm:t>
        <a:bodyPr/>
        <a:lstStyle/>
        <a:p>
          <a:endParaRPr lang="en-US"/>
        </a:p>
      </dgm:t>
    </dgm:pt>
    <dgm:pt modelId="{2120B087-2F69-46D1-AAE6-5403D0DF0CEF}" type="pres">
      <dgm:prSet presAssocID="{F388C336-AAD5-43C7-8033-891212ED9E0E}" presName="rootConnector1" presStyleLbl="node1" presStyleIdx="0" presStyleCnt="0"/>
      <dgm:spPr/>
      <dgm:t>
        <a:bodyPr/>
        <a:lstStyle/>
        <a:p>
          <a:endParaRPr lang="en-US"/>
        </a:p>
      </dgm:t>
    </dgm:pt>
    <dgm:pt modelId="{9DF23FE2-A733-46EB-B1A3-11C867464DB8}" type="pres">
      <dgm:prSet presAssocID="{F388C336-AAD5-43C7-8033-891212ED9E0E}" presName="hierChild2" presStyleCnt="0"/>
      <dgm:spPr/>
    </dgm:pt>
    <dgm:pt modelId="{0C978643-ED56-43C6-9475-B4D2801DEE1F}" type="pres">
      <dgm:prSet presAssocID="{2554D9E0-229E-4A67-91A5-F5E2D65D4F80}" presName="Name37" presStyleLbl="parChTrans1D2" presStyleIdx="0" presStyleCnt="4"/>
      <dgm:spPr/>
      <dgm:t>
        <a:bodyPr/>
        <a:lstStyle/>
        <a:p>
          <a:endParaRPr lang="en-US"/>
        </a:p>
      </dgm:t>
    </dgm:pt>
    <dgm:pt modelId="{23CBCD29-F410-4EE8-AF72-8B9136ACC157}" type="pres">
      <dgm:prSet presAssocID="{11C335A3-86C5-40AF-AAD5-96C030A3CF72}" presName="hierRoot2" presStyleCnt="0">
        <dgm:presLayoutVars>
          <dgm:hierBranch val="init"/>
        </dgm:presLayoutVars>
      </dgm:prSet>
      <dgm:spPr/>
    </dgm:pt>
    <dgm:pt modelId="{F6087C20-70FF-4D6C-9EB2-08DA68486DE7}" type="pres">
      <dgm:prSet presAssocID="{11C335A3-86C5-40AF-AAD5-96C030A3CF72}" presName="rootComposite" presStyleCnt="0"/>
      <dgm:spPr/>
    </dgm:pt>
    <dgm:pt modelId="{F08D5E24-8929-4D93-B2C2-1744D864C547}" type="pres">
      <dgm:prSet presAssocID="{11C335A3-86C5-40AF-AAD5-96C030A3CF72}" presName="rootText" presStyleLbl="node2" presStyleIdx="0" presStyleCnt="4">
        <dgm:presLayoutVars>
          <dgm:chPref val="3"/>
        </dgm:presLayoutVars>
      </dgm:prSet>
      <dgm:spPr/>
      <dgm:t>
        <a:bodyPr/>
        <a:lstStyle/>
        <a:p>
          <a:endParaRPr lang="en-US"/>
        </a:p>
      </dgm:t>
    </dgm:pt>
    <dgm:pt modelId="{40AFC63F-8848-40AD-B769-03C401EDA9DE}" type="pres">
      <dgm:prSet presAssocID="{11C335A3-86C5-40AF-AAD5-96C030A3CF72}" presName="rootConnector" presStyleLbl="node2" presStyleIdx="0" presStyleCnt="4"/>
      <dgm:spPr/>
      <dgm:t>
        <a:bodyPr/>
        <a:lstStyle/>
        <a:p>
          <a:endParaRPr lang="en-US"/>
        </a:p>
      </dgm:t>
    </dgm:pt>
    <dgm:pt modelId="{01FBEAD1-9D6C-4F95-84AE-D7C92318AD60}" type="pres">
      <dgm:prSet presAssocID="{11C335A3-86C5-40AF-AAD5-96C030A3CF72}" presName="hierChild4" presStyleCnt="0"/>
      <dgm:spPr/>
    </dgm:pt>
    <dgm:pt modelId="{F7F85A4A-9173-40A2-A445-B62398EA9932}" type="pres">
      <dgm:prSet presAssocID="{11C335A3-86C5-40AF-AAD5-96C030A3CF72}" presName="hierChild5" presStyleCnt="0"/>
      <dgm:spPr/>
    </dgm:pt>
    <dgm:pt modelId="{079D3C1E-7783-47DB-8F00-1289801C983F}" type="pres">
      <dgm:prSet presAssocID="{CB6841DB-2D2A-4B57-A201-DB0E89691B7B}" presName="Name37" presStyleLbl="parChTrans1D2" presStyleIdx="1" presStyleCnt="4"/>
      <dgm:spPr/>
      <dgm:t>
        <a:bodyPr/>
        <a:lstStyle/>
        <a:p>
          <a:endParaRPr lang="en-US"/>
        </a:p>
      </dgm:t>
    </dgm:pt>
    <dgm:pt modelId="{8414CBA4-F92C-41D4-8143-C81712F8C961}" type="pres">
      <dgm:prSet presAssocID="{C1BCA730-BC55-48A6-82EA-2281A193102B}" presName="hierRoot2" presStyleCnt="0">
        <dgm:presLayoutVars>
          <dgm:hierBranch val="init"/>
        </dgm:presLayoutVars>
      </dgm:prSet>
      <dgm:spPr/>
    </dgm:pt>
    <dgm:pt modelId="{7E9AF350-9950-4C05-9058-1CE54F34A7C2}" type="pres">
      <dgm:prSet presAssocID="{C1BCA730-BC55-48A6-82EA-2281A193102B}" presName="rootComposite" presStyleCnt="0"/>
      <dgm:spPr/>
    </dgm:pt>
    <dgm:pt modelId="{89E33DB6-83E7-418C-8F07-5027B4A934C6}" type="pres">
      <dgm:prSet presAssocID="{C1BCA730-BC55-48A6-82EA-2281A193102B}" presName="rootText" presStyleLbl="node2" presStyleIdx="1" presStyleCnt="4">
        <dgm:presLayoutVars>
          <dgm:chPref val="3"/>
        </dgm:presLayoutVars>
      </dgm:prSet>
      <dgm:spPr/>
      <dgm:t>
        <a:bodyPr/>
        <a:lstStyle/>
        <a:p>
          <a:endParaRPr lang="en-US"/>
        </a:p>
      </dgm:t>
    </dgm:pt>
    <dgm:pt modelId="{6678E411-5C9A-4DA9-A3A0-935571F7209F}" type="pres">
      <dgm:prSet presAssocID="{C1BCA730-BC55-48A6-82EA-2281A193102B}" presName="rootConnector" presStyleLbl="node2" presStyleIdx="1" presStyleCnt="4"/>
      <dgm:spPr/>
      <dgm:t>
        <a:bodyPr/>
        <a:lstStyle/>
        <a:p>
          <a:endParaRPr lang="en-US"/>
        </a:p>
      </dgm:t>
    </dgm:pt>
    <dgm:pt modelId="{89DFE368-DE94-405F-853B-B7C89B63B2C8}" type="pres">
      <dgm:prSet presAssocID="{C1BCA730-BC55-48A6-82EA-2281A193102B}" presName="hierChild4" presStyleCnt="0"/>
      <dgm:spPr/>
    </dgm:pt>
    <dgm:pt modelId="{F9B4165B-564E-4938-9BC7-DC7667625D4B}" type="pres">
      <dgm:prSet presAssocID="{C1BCA730-BC55-48A6-82EA-2281A193102B}" presName="hierChild5" presStyleCnt="0"/>
      <dgm:spPr/>
    </dgm:pt>
    <dgm:pt modelId="{10B375FC-8006-4CD9-A52E-F6EA13AB2D93}" type="pres">
      <dgm:prSet presAssocID="{F388C336-AAD5-43C7-8033-891212ED9E0E}" presName="hierChild3" presStyleCnt="0"/>
      <dgm:spPr/>
    </dgm:pt>
    <dgm:pt modelId="{F689E466-EEBB-4BCC-80AA-19BE36BE1963}" type="pres">
      <dgm:prSet presAssocID="{6E679385-9EE8-45F3-AD3F-371BC63796B5}" presName="hierRoot1" presStyleCnt="0">
        <dgm:presLayoutVars>
          <dgm:hierBranch val="init"/>
        </dgm:presLayoutVars>
      </dgm:prSet>
      <dgm:spPr/>
    </dgm:pt>
    <dgm:pt modelId="{7BAB96C0-0BCC-43F4-8806-8B4E3155ED46}" type="pres">
      <dgm:prSet presAssocID="{6E679385-9EE8-45F3-AD3F-371BC63796B5}" presName="rootComposite1" presStyleCnt="0"/>
      <dgm:spPr/>
    </dgm:pt>
    <dgm:pt modelId="{7636B4D6-D273-407E-AB9D-26FF284406A4}" type="pres">
      <dgm:prSet presAssocID="{6E679385-9EE8-45F3-AD3F-371BC63796B5}" presName="rootText1" presStyleLbl="node0" presStyleIdx="1" presStyleCnt="2">
        <dgm:presLayoutVars>
          <dgm:chPref val="3"/>
        </dgm:presLayoutVars>
      </dgm:prSet>
      <dgm:spPr/>
      <dgm:t>
        <a:bodyPr/>
        <a:lstStyle/>
        <a:p>
          <a:endParaRPr lang="en-US"/>
        </a:p>
      </dgm:t>
    </dgm:pt>
    <dgm:pt modelId="{EDA86EC7-4DAC-43FC-8A53-7102F0A35E9B}" type="pres">
      <dgm:prSet presAssocID="{6E679385-9EE8-45F3-AD3F-371BC63796B5}" presName="rootConnector1" presStyleLbl="node1" presStyleIdx="0" presStyleCnt="0"/>
      <dgm:spPr/>
      <dgm:t>
        <a:bodyPr/>
        <a:lstStyle/>
        <a:p>
          <a:endParaRPr lang="en-US"/>
        </a:p>
      </dgm:t>
    </dgm:pt>
    <dgm:pt modelId="{7565F7A3-CE56-4AB2-8583-2803DAC63936}" type="pres">
      <dgm:prSet presAssocID="{6E679385-9EE8-45F3-AD3F-371BC63796B5}" presName="hierChild2" presStyleCnt="0"/>
      <dgm:spPr/>
    </dgm:pt>
    <dgm:pt modelId="{DB710ED4-DA1C-431C-B171-8B75356D2C77}" type="pres">
      <dgm:prSet presAssocID="{6884F455-D441-47B6-B68C-09558D45673B}" presName="Name37" presStyleLbl="parChTrans1D2" presStyleIdx="2" presStyleCnt="4"/>
      <dgm:spPr/>
      <dgm:t>
        <a:bodyPr/>
        <a:lstStyle/>
        <a:p>
          <a:endParaRPr lang="en-US"/>
        </a:p>
      </dgm:t>
    </dgm:pt>
    <dgm:pt modelId="{7D19F30A-AF3A-4790-82AB-A2D03902842B}" type="pres">
      <dgm:prSet presAssocID="{16FFEDA3-1EC0-43CA-9285-4C80950C4783}" presName="hierRoot2" presStyleCnt="0">
        <dgm:presLayoutVars>
          <dgm:hierBranch val="init"/>
        </dgm:presLayoutVars>
      </dgm:prSet>
      <dgm:spPr/>
    </dgm:pt>
    <dgm:pt modelId="{922C17A6-F9F8-4D44-BF7B-AAA081ED196F}" type="pres">
      <dgm:prSet presAssocID="{16FFEDA3-1EC0-43CA-9285-4C80950C4783}" presName="rootComposite" presStyleCnt="0"/>
      <dgm:spPr/>
    </dgm:pt>
    <dgm:pt modelId="{9224ABFF-B423-4157-A4E1-F99793492660}" type="pres">
      <dgm:prSet presAssocID="{16FFEDA3-1EC0-43CA-9285-4C80950C4783}" presName="rootText" presStyleLbl="node2" presStyleIdx="2" presStyleCnt="4">
        <dgm:presLayoutVars>
          <dgm:chPref val="3"/>
        </dgm:presLayoutVars>
      </dgm:prSet>
      <dgm:spPr/>
      <dgm:t>
        <a:bodyPr/>
        <a:lstStyle/>
        <a:p>
          <a:endParaRPr lang="en-US"/>
        </a:p>
      </dgm:t>
    </dgm:pt>
    <dgm:pt modelId="{CF6F1ED1-DDAA-47F5-8A30-D16500B1F4AD}" type="pres">
      <dgm:prSet presAssocID="{16FFEDA3-1EC0-43CA-9285-4C80950C4783}" presName="rootConnector" presStyleLbl="node2" presStyleIdx="2" presStyleCnt="4"/>
      <dgm:spPr/>
      <dgm:t>
        <a:bodyPr/>
        <a:lstStyle/>
        <a:p>
          <a:endParaRPr lang="en-US"/>
        </a:p>
      </dgm:t>
    </dgm:pt>
    <dgm:pt modelId="{1827838E-B995-4A3A-BDFF-C9DD7CE2E224}" type="pres">
      <dgm:prSet presAssocID="{16FFEDA3-1EC0-43CA-9285-4C80950C4783}" presName="hierChild4" presStyleCnt="0"/>
      <dgm:spPr/>
    </dgm:pt>
    <dgm:pt modelId="{692BBB6B-F3D3-43CC-AC6C-BF99E45705BB}" type="pres">
      <dgm:prSet presAssocID="{16FFEDA3-1EC0-43CA-9285-4C80950C4783}" presName="hierChild5" presStyleCnt="0"/>
      <dgm:spPr/>
    </dgm:pt>
    <dgm:pt modelId="{F4630A41-B2BC-4B67-9673-8567990EE91D}" type="pres">
      <dgm:prSet presAssocID="{FBCF742E-DA8F-422D-861B-BF64E4C5D14F}" presName="Name37" presStyleLbl="parChTrans1D2" presStyleIdx="3" presStyleCnt="4"/>
      <dgm:spPr/>
      <dgm:t>
        <a:bodyPr/>
        <a:lstStyle/>
        <a:p>
          <a:endParaRPr lang="en-US"/>
        </a:p>
      </dgm:t>
    </dgm:pt>
    <dgm:pt modelId="{1B2F582A-DEC1-4819-B5A2-DAA38A3DF0C8}" type="pres">
      <dgm:prSet presAssocID="{48916094-0572-4E07-BC39-DBB7B88024E8}" presName="hierRoot2" presStyleCnt="0">
        <dgm:presLayoutVars>
          <dgm:hierBranch val="init"/>
        </dgm:presLayoutVars>
      </dgm:prSet>
      <dgm:spPr/>
    </dgm:pt>
    <dgm:pt modelId="{C00033CC-4DBC-4AC6-AC8A-4A38105C59F3}" type="pres">
      <dgm:prSet presAssocID="{48916094-0572-4E07-BC39-DBB7B88024E8}" presName="rootComposite" presStyleCnt="0"/>
      <dgm:spPr/>
    </dgm:pt>
    <dgm:pt modelId="{C688BFF3-F4E3-4EE7-AF7F-DFB9CAFFC6DF}" type="pres">
      <dgm:prSet presAssocID="{48916094-0572-4E07-BC39-DBB7B88024E8}" presName="rootText" presStyleLbl="node2" presStyleIdx="3" presStyleCnt="4">
        <dgm:presLayoutVars>
          <dgm:chPref val="3"/>
        </dgm:presLayoutVars>
      </dgm:prSet>
      <dgm:spPr/>
      <dgm:t>
        <a:bodyPr/>
        <a:lstStyle/>
        <a:p>
          <a:endParaRPr lang="en-US"/>
        </a:p>
      </dgm:t>
    </dgm:pt>
    <dgm:pt modelId="{B29AF745-7E25-456F-9AF3-952FC2C41D80}" type="pres">
      <dgm:prSet presAssocID="{48916094-0572-4E07-BC39-DBB7B88024E8}" presName="rootConnector" presStyleLbl="node2" presStyleIdx="3" presStyleCnt="4"/>
      <dgm:spPr/>
      <dgm:t>
        <a:bodyPr/>
        <a:lstStyle/>
        <a:p>
          <a:endParaRPr lang="en-US"/>
        </a:p>
      </dgm:t>
    </dgm:pt>
    <dgm:pt modelId="{BE59521C-09A3-4DCC-B41D-5AECB238F183}" type="pres">
      <dgm:prSet presAssocID="{48916094-0572-4E07-BC39-DBB7B88024E8}" presName="hierChild4" presStyleCnt="0"/>
      <dgm:spPr/>
    </dgm:pt>
    <dgm:pt modelId="{D85BCCBC-1D0F-4F8B-8194-425A08DF81F2}" type="pres">
      <dgm:prSet presAssocID="{48916094-0572-4E07-BC39-DBB7B88024E8}" presName="hierChild5" presStyleCnt="0"/>
      <dgm:spPr/>
    </dgm:pt>
    <dgm:pt modelId="{B92C8AD2-36F0-4FEB-B84E-6F234BC89C61}" type="pres">
      <dgm:prSet presAssocID="{6E679385-9EE8-45F3-AD3F-371BC63796B5}" presName="hierChild3" presStyleCnt="0"/>
      <dgm:spPr/>
    </dgm:pt>
  </dgm:ptLst>
  <dgm:cxnLst>
    <dgm:cxn modelId="{EE8E8C38-F648-4CF0-BCFC-DB61C4D1A340}" type="presOf" srcId="{65003C98-CD2C-4F2A-8450-B26B28E1B9D3}" destId="{D80DA586-059F-4C8E-A631-58B952041378}" srcOrd="0" destOrd="0" presId="urn:microsoft.com/office/officeart/2005/8/layout/orgChart1"/>
    <dgm:cxn modelId="{D2B25D37-9973-4846-AE53-EECA11DB148E}" type="presOf" srcId="{11C335A3-86C5-40AF-AAD5-96C030A3CF72}" destId="{40AFC63F-8848-40AD-B769-03C401EDA9DE}" srcOrd="1" destOrd="0" presId="urn:microsoft.com/office/officeart/2005/8/layout/orgChart1"/>
    <dgm:cxn modelId="{E7C997FA-04CA-4614-A32B-9F3964A3D1F5}" type="presOf" srcId="{F388C336-AAD5-43C7-8033-891212ED9E0E}" destId="{4939F8EC-F6A9-4796-A59D-783FD1ADF1CE}" srcOrd="0" destOrd="0" presId="urn:microsoft.com/office/officeart/2005/8/layout/orgChart1"/>
    <dgm:cxn modelId="{830CC2A1-1F4E-43E4-A12E-3DAAEBF90765}" type="presOf" srcId="{16FFEDA3-1EC0-43CA-9285-4C80950C4783}" destId="{9224ABFF-B423-4157-A4E1-F99793492660}" srcOrd="0" destOrd="0" presId="urn:microsoft.com/office/officeart/2005/8/layout/orgChart1"/>
    <dgm:cxn modelId="{37DCC3D3-E388-4682-9317-192EF254AA3E}" type="presOf" srcId="{48916094-0572-4E07-BC39-DBB7B88024E8}" destId="{B29AF745-7E25-456F-9AF3-952FC2C41D80}" srcOrd="1" destOrd="0" presId="urn:microsoft.com/office/officeart/2005/8/layout/orgChart1"/>
    <dgm:cxn modelId="{3A7C53AB-7456-43AB-B769-994CF97B0CC0}" type="presOf" srcId="{2554D9E0-229E-4A67-91A5-F5E2D65D4F80}" destId="{0C978643-ED56-43C6-9475-B4D2801DEE1F}" srcOrd="0" destOrd="0" presId="urn:microsoft.com/office/officeart/2005/8/layout/orgChart1"/>
    <dgm:cxn modelId="{BF7AD509-4F99-47D0-AE35-F14C368A85DC}" srcId="{F388C336-AAD5-43C7-8033-891212ED9E0E}" destId="{11C335A3-86C5-40AF-AAD5-96C030A3CF72}" srcOrd="0" destOrd="0" parTransId="{2554D9E0-229E-4A67-91A5-F5E2D65D4F80}" sibTransId="{81881413-1312-405A-8C26-DDDD2D6F93AE}"/>
    <dgm:cxn modelId="{19EB6EA6-8776-461E-BB29-D04CED2990CC}" type="presOf" srcId="{CB6841DB-2D2A-4B57-A201-DB0E89691B7B}" destId="{079D3C1E-7783-47DB-8F00-1289801C983F}" srcOrd="0" destOrd="0" presId="urn:microsoft.com/office/officeart/2005/8/layout/orgChart1"/>
    <dgm:cxn modelId="{AD008CE4-5EA6-4A16-A534-771AFEA1BB40}" srcId="{6E679385-9EE8-45F3-AD3F-371BC63796B5}" destId="{16FFEDA3-1EC0-43CA-9285-4C80950C4783}" srcOrd="0" destOrd="0" parTransId="{6884F455-D441-47B6-B68C-09558D45673B}" sibTransId="{346CE23F-6FB0-40F7-B6A4-694771DD38D4}"/>
    <dgm:cxn modelId="{15CA9F5F-8DE2-45E8-97D2-F28D38AC47DB}" srcId="{65003C98-CD2C-4F2A-8450-B26B28E1B9D3}" destId="{F388C336-AAD5-43C7-8033-891212ED9E0E}" srcOrd="0" destOrd="0" parTransId="{8385EFD4-717A-49A4-9433-7F0786D95921}" sibTransId="{2B95A254-413D-4AE1-89D1-E22A74DD82DF}"/>
    <dgm:cxn modelId="{0EC8CCD3-3EF6-4A6A-A0EB-01A47E488DAB}" type="presOf" srcId="{6E679385-9EE8-45F3-AD3F-371BC63796B5}" destId="{EDA86EC7-4DAC-43FC-8A53-7102F0A35E9B}" srcOrd="1" destOrd="0" presId="urn:microsoft.com/office/officeart/2005/8/layout/orgChart1"/>
    <dgm:cxn modelId="{7559C699-3837-4B80-A40A-7BBDEBA4776E}" type="presOf" srcId="{F388C336-AAD5-43C7-8033-891212ED9E0E}" destId="{2120B087-2F69-46D1-AAE6-5403D0DF0CEF}" srcOrd="1" destOrd="0" presId="urn:microsoft.com/office/officeart/2005/8/layout/orgChart1"/>
    <dgm:cxn modelId="{84C1A0BD-AF27-4876-9C3C-6975EC7506F2}" srcId="{6E679385-9EE8-45F3-AD3F-371BC63796B5}" destId="{48916094-0572-4E07-BC39-DBB7B88024E8}" srcOrd="1" destOrd="0" parTransId="{FBCF742E-DA8F-422D-861B-BF64E4C5D14F}" sibTransId="{76202B46-3AF7-4823-9504-4EB8FF6D00A2}"/>
    <dgm:cxn modelId="{DEFEAA28-9623-425F-BD1B-7C153A829E1E}" type="presOf" srcId="{C1BCA730-BC55-48A6-82EA-2281A193102B}" destId="{89E33DB6-83E7-418C-8F07-5027B4A934C6}" srcOrd="0" destOrd="0" presId="urn:microsoft.com/office/officeart/2005/8/layout/orgChart1"/>
    <dgm:cxn modelId="{7EC9C587-D52A-4481-8A8B-4E07C530E0BA}" type="presOf" srcId="{6884F455-D441-47B6-B68C-09558D45673B}" destId="{DB710ED4-DA1C-431C-B171-8B75356D2C77}" srcOrd="0" destOrd="0" presId="urn:microsoft.com/office/officeart/2005/8/layout/orgChart1"/>
    <dgm:cxn modelId="{EDD2F462-336C-4FBD-B1A1-D7F920E6730E}" type="presOf" srcId="{48916094-0572-4E07-BC39-DBB7B88024E8}" destId="{C688BFF3-F4E3-4EE7-AF7F-DFB9CAFFC6DF}" srcOrd="0" destOrd="0" presId="urn:microsoft.com/office/officeart/2005/8/layout/orgChart1"/>
    <dgm:cxn modelId="{57DA6939-AE91-41EC-B5E8-633BD83D4ECC}" type="presOf" srcId="{6E679385-9EE8-45F3-AD3F-371BC63796B5}" destId="{7636B4D6-D273-407E-AB9D-26FF284406A4}" srcOrd="0" destOrd="0" presId="urn:microsoft.com/office/officeart/2005/8/layout/orgChart1"/>
    <dgm:cxn modelId="{4FE90132-D9D9-44D4-AC68-01BB5E4B126B}" srcId="{F388C336-AAD5-43C7-8033-891212ED9E0E}" destId="{C1BCA730-BC55-48A6-82EA-2281A193102B}" srcOrd="1" destOrd="0" parTransId="{CB6841DB-2D2A-4B57-A201-DB0E89691B7B}" sibTransId="{A37C6106-E8A2-48EF-8880-D3346DF8EBC7}"/>
    <dgm:cxn modelId="{1AB66A2E-3944-4972-A8F5-5C6C9CBEC8C9}" type="presOf" srcId="{FBCF742E-DA8F-422D-861B-BF64E4C5D14F}" destId="{F4630A41-B2BC-4B67-9673-8567990EE91D}" srcOrd="0" destOrd="0" presId="urn:microsoft.com/office/officeart/2005/8/layout/orgChart1"/>
    <dgm:cxn modelId="{9A090883-027A-4DB1-9541-5A49B4533C78}" type="presOf" srcId="{16FFEDA3-1EC0-43CA-9285-4C80950C4783}" destId="{CF6F1ED1-DDAA-47F5-8A30-D16500B1F4AD}" srcOrd="1" destOrd="0" presId="urn:microsoft.com/office/officeart/2005/8/layout/orgChart1"/>
    <dgm:cxn modelId="{E9075BE0-03CC-402B-B8EE-35F6C866D8EB}" srcId="{65003C98-CD2C-4F2A-8450-B26B28E1B9D3}" destId="{6E679385-9EE8-45F3-AD3F-371BC63796B5}" srcOrd="1" destOrd="0" parTransId="{1EA5D4C9-A938-4DDC-9893-9D9E562350FA}" sibTransId="{B7D00981-34BA-4717-B404-6CB1A954F2FA}"/>
    <dgm:cxn modelId="{86593454-0E5A-4466-AAB4-5C844601E0D6}" type="presOf" srcId="{11C335A3-86C5-40AF-AAD5-96C030A3CF72}" destId="{F08D5E24-8929-4D93-B2C2-1744D864C547}" srcOrd="0" destOrd="0" presId="urn:microsoft.com/office/officeart/2005/8/layout/orgChart1"/>
    <dgm:cxn modelId="{E47A6B7D-8F23-4614-94A6-069467CFCB90}" type="presOf" srcId="{C1BCA730-BC55-48A6-82EA-2281A193102B}" destId="{6678E411-5C9A-4DA9-A3A0-935571F7209F}" srcOrd="1" destOrd="0" presId="urn:microsoft.com/office/officeart/2005/8/layout/orgChart1"/>
    <dgm:cxn modelId="{C7689101-B0B4-40FA-BF67-AD3E799DA723}" type="presParOf" srcId="{D80DA586-059F-4C8E-A631-58B952041378}" destId="{D94D9D61-3229-41B8-9CD5-854A88B92255}" srcOrd="0" destOrd="0" presId="urn:microsoft.com/office/officeart/2005/8/layout/orgChart1"/>
    <dgm:cxn modelId="{4A972DC9-588F-49D2-B5C9-AA951B104DB1}" type="presParOf" srcId="{D94D9D61-3229-41B8-9CD5-854A88B92255}" destId="{D3DC26F4-E5D0-4AD1-90CB-2883256FED6A}" srcOrd="0" destOrd="0" presId="urn:microsoft.com/office/officeart/2005/8/layout/orgChart1"/>
    <dgm:cxn modelId="{143FA39A-7581-42FE-BA0E-1AFE704A02C3}" type="presParOf" srcId="{D3DC26F4-E5D0-4AD1-90CB-2883256FED6A}" destId="{4939F8EC-F6A9-4796-A59D-783FD1ADF1CE}" srcOrd="0" destOrd="0" presId="urn:microsoft.com/office/officeart/2005/8/layout/orgChart1"/>
    <dgm:cxn modelId="{1F0BC110-323F-4AB0-B2AA-7C3FDC80D83D}" type="presParOf" srcId="{D3DC26F4-E5D0-4AD1-90CB-2883256FED6A}" destId="{2120B087-2F69-46D1-AAE6-5403D0DF0CEF}" srcOrd="1" destOrd="0" presId="urn:microsoft.com/office/officeart/2005/8/layout/orgChart1"/>
    <dgm:cxn modelId="{7F65699E-CDCD-44DD-844F-DD20169C137A}" type="presParOf" srcId="{D94D9D61-3229-41B8-9CD5-854A88B92255}" destId="{9DF23FE2-A733-46EB-B1A3-11C867464DB8}" srcOrd="1" destOrd="0" presId="urn:microsoft.com/office/officeart/2005/8/layout/orgChart1"/>
    <dgm:cxn modelId="{3AB8907B-77CD-416B-8DC2-8D0E79D9A4A0}" type="presParOf" srcId="{9DF23FE2-A733-46EB-B1A3-11C867464DB8}" destId="{0C978643-ED56-43C6-9475-B4D2801DEE1F}" srcOrd="0" destOrd="0" presId="urn:microsoft.com/office/officeart/2005/8/layout/orgChart1"/>
    <dgm:cxn modelId="{D92B179D-C801-4CBC-B8C1-6B27CDBE7FFA}" type="presParOf" srcId="{9DF23FE2-A733-46EB-B1A3-11C867464DB8}" destId="{23CBCD29-F410-4EE8-AF72-8B9136ACC157}" srcOrd="1" destOrd="0" presId="urn:microsoft.com/office/officeart/2005/8/layout/orgChart1"/>
    <dgm:cxn modelId="{0E0BB7A0-5450-46AE-A3F4-0DB6B30741B7}" type="presParOf" srcId="{23CBCD29-F410-4EE8-AF72-8B9136ACC157}" destId="{F6087C20-70FF-4D6C-9EB2-08DA68486DE7}" srcOrd="0" destOrd="0" presId="urn:microsoft.com/office/officeart/2005/8/layout/orgChart1"/>
    <dgm:cxn modelId="{20F3B65E-91CC-441F-994E-FC9C6C4F82F7}" type="presParOf" srcId="{F6087C20-70FF-4D6C-9EB2-08DA68486DE7}" destId="{F08D5E24-8929-4D93-B2C2-1744D864C547}" srcOrd="0" destOrd="0" presId="urn:microsoft.com/office/officeart/2005/8/layout/orgChart1"/>
    <dgm:cxn modelId="{FBD6D692-BD72-4E5E-BD3A-0AA5A5E820CC}" type="presParOf" srcId="{F6087C20-70FF-4D6C-9EB2-08DA68486DE7}" destId="{40AFC63F-8848-40AD-B769-03C401EDA9DE}" srcOrd="1" destOrd="0" presId="urn:microsoft.com/office/officeart/2005/8/layout/orgChart1"/>
    <dgm:cxn modelId="{0CDCB2B0-E472-41F3-8AE7-F2100A9E7EEC}" type="presParOf" srcId="{23CBCD29-F410-4EE8-AF72-8B9136ACC157}" destId="{01FBEAD1-9D6C-4F95-84AE-D7C92318AD60}" srcOrd="1" destOrd="0" presId="urn:microsoft.com/office/officeart/2005/8/layout/orgChart1"/>
    <dgm:cxn modelId="{05837A92-EAE4-4667-B006-4EB48F5DD4CC}" type="presParOf" srcId="{23CBCD29-F410-4EE8-AF72-8B9136ACC157}" destId="{F7F85A4A-9173-40A2-A445-B62398EA9932}" srcOrd="2" destOrd="0" presId="urn:microsoft.com/office/officeart/2005/8/layout/orgChart1"/>
    <dgm:cxn modelId="{A28940EF-C4D8-4469-834B-240C639B06B9}" type="presParOf" srcId="{9DF23FE2-A733-46EB-B1A3-11C867464DB8}" destId="{079D3C1E-7783-47DB-8F00-1289801C983F}" srcOrd="2" destOrd="0" presId="urn:microsoft.com/office/officeart/2005/8/layout/orgChart1"/>
    <dgm:cxn modelId="{CFE229D0-FE23-42DB-98F2-025E0CE68A5C}" type="presParOf" srcId="{9DF23FE2-A733-46EB-B1A3-11C867464DB8}" destId="{8414CBA4-F92C-41D4-8143-C81712F8C961}" srcOrd="3" destOrd="0" presId="urn:microsoft.com/office/officeart/2005/8/layout/orgChart1"/>
    <dgm:cxn modelId="{FEA3DD54-DB9D-4F15-9F8D-BC1AF42EFCA4}" type="presParOf" srcId="{8414CBA4-F92C-41D4-8143-C81712F8C961}" destId="{7E9AF350-9950-4C05-9058-1CE54F34A7C2}" srcOrd="0" destOrd="0" presId="urn:microsoft.com/office/officeart/2005/8/layout/orgChart1"/>
    <dgm:cxn modelId="{9ED80481-9E47-45E7-A803-D9AC9076A2D4}" type="presParOf" srcId="{7E9AF350-9950-4C05-9058-1CE54F34A7C2}" destId="{89E33DB6-83E7-418C-8F07-5027B4A934C6}" srcOrd="0" destOrd="0" presId="urn:microsoft.com/office/officeart/2005/8/layout/orgChart1"/>
    <dgm:cxn modelId="{D05F728C-3767-434B-A268-7138BE7FCF09}" type="presParOf" srcId="{7E9AF350-9950-4C05-9058-1CE54F34A7C2}" destId="{6678E411-5C9A-4DA9-A3A0-935571F7209F}" srcOrd="1" destOrd="0" presId="urn:microsoft.com/office/officeart/2005/8/layout/orgChart1"/>
    <dgm:cxn modelId="{E2D026F9-E58E-416F-9845-BA1617195908}" type="presParOf" srcId="{8414CBA4-F92C-41D4-8143-C81712F8C961}" destId="{89DFE368-DE94-405F-853B-B7C89B63B2C8}" srcOrd="1" destOrd="0" presId="urn:microsoft.com/office/officeart/2005/8/layout/orgChart1"/>
    <dgm:cxn modelId="{4451AF69-C7C9-4925-B68A-1E33AEFF3F64}" type="presParOf" srcId="{8414CBA4-F92C-41D4-8143-C81712F8C961}" destId="{F9B4165B-564E-4938-9BC7-DC7667625D4B}" srcOrd="2" destOrd="0" presId="urn:microsoft.com/office/officeart/2005/8/layout/orgChart1"/>
    <dgm:cxn modelId="{6153FE3F-27E0-450D-ADF6-E53A3F6B4053}" type="presParOf" srcId="{D94D9D61-3229-41B8-9CD5-854A88B92255}" destId="{10B375FC-8006-4CD9-A52E-F6EA13AB2D93}" srcOrd="2" destOrd="0" presId="urn:microsoft.com/office/officeart/2005/8/layout/orgChart1"/>
    <dgm:cxn modelId="{681E6B27-1CB5-4B4D-8FD4-02474F8F8CA2}" type="presParOf" srcId="{D80DA586-059F-4C8E-A631-58B952041378}" destId="{F689E466-EEBB-4BCC-80AA-19BE36BE1963}" srcOrd="1" destOrd="0" presId="urn:microsoft.com/office/officeart/2005/8/layout/orgChart1"/>
    <dgm:cxn modelId="{EFC85F66-DDE2-43BB-94B3-E4D5CCF1A0BC}" type="presParOf" srcId="{F689E466-EEBB-4BCC-80AA-19BE36BE1963}" destId="{7BAB96C0-0BCC-43F4-8806-8B4E3155ED46}" srcOrd="0" destOrd="0" presId="urn:microsoft.com/office/officeart/2005/8/layout/orgChart1"/>
    <dgm:cxn modelId="{A068BDBD-560A-45EF-8A9D-F2C55204C7A1}" type="presParOf" srcId="{7BAB96C0-0BCC-43F4-8806-8B4E3155ED46}" destId="{7636B4D6-D273-407E-AB9D-26FF284406A4}" srcOrd="0" destOrd="0" presId="urn:microsoft.com/office/officeart/2005/8/layout/orgChart1"/>
    <dgm:cxn modelId="{148B7FBB-8D46-484D-9870-9FE83772685E}" type="presParOf" srcId="{7BAB96C0-0BCC-43F4-8806-8B4E3155ED46}" destId="{EDA86EC7-4DAC-43FC-8A53-7102F0A35E9B}" srcOrd="1" destOrd="0" presId="urn:microsoft.com/office/officeart/2005/8/layout/orgChart1"/>
    <dgm:cxn modelId="{9F45D617-AC3D-4ACC-B906-D36332291C17}" type="presParOf" srcId="{F689E466-EEBB-4BCC-80AA-19BE36BE1963}" destId="{7565F7A3-CE56-4AB2-8583-2803DAC63936}" srcOrd="1" destOrd="0" presId="urn:microsoft.com/office/officeart/2005/8/layout/orgChart1"/>
    <dgm:cxn modelId="{CA13FD4F-7C51-430A-837B-4073E17979CE}" type="presParOf" srcId="{7565F7A3-CE56-4AB2-8583-2803DAC63936}" destId="{DB710ED4-DA1C-431C-B171-8B75356D2C77}" srcOrd="0" destOrd="0" presId="urn:microsoft.com/office/officeart/2005/8/layout/orgChart1"/>
    <dgm:cxn modelId="{26D67488-B2C6-4EC1-94B3-A4389CD92110}" type="presParOf" srcId="{7565F7A3-CE56-4AB2-8583-2803DAC63936}" destId="{7D19F30A-AF3A-4790-82AB-A2D03902842B}" srcOrd="1" destOrd="0" presId="urn:microsoft.com/office/officeart/2005/8/layout/orgChart1"/>
    <dgm:cxn modelId="{F977B824-DE6F-473C-85F3-C4D2CF7799CA}" type="presParOf" srcId="{7D19F30A-AF3A-4790-82AB-A2D03902842B}" destId="{922C17A6-F9F8-4D44-BF7B-AAA081ED196F}" srcOrd="0" destOrd="0" presId="urn:microsoft.com/office/officeart/2005/8/layout/orgChart1"/>
    <dgm:cxn modelId="{44BCEB74-996F-4E2E-9BFE-09903C49E1B7}" type="presParOf" srcId="{922C17A6-F9F8-4D44-BF7B-AAA081ED196F}" destId="{9224ABFF-B423-4157-A4E1-F99793492660}" srcOrd="0" destOrd="0" presId="urn:microsoft.com/office/officeart/2005/8/layout/orgChart1"/>
    <dgm:cxn modelId="{B56AB0EA-B925-4520-B44A-317E8975C6DE}" type="presParOf" srcId="{922C17A6-F9F8-4D44-BF7B-AAA081ED196F}" destId="{CF6F1ED1-DDAA-47F5-8A30-D16500B1F4AD}" srcOrd="1" destOrd="0" presId="urn:microsoft.com/office/officeart/2005/8/layout/orgChart1"/>
    <dgm:cxn modelId="{AB401491-2C9B-4F01-B6E0-6B4ACF70F505}" type="presParOf" srcId="{7D19F30A-AF3A-4790-82AB-A2D03902842B}" destId="{1827838E-B995-4A3A-BDFF-C9DD7CE2E224}" srcOrd="1" destOrd="0" presId="urn:microsoft.com/office/officeart/2005/8/layout/orgChart1"/>
    <dgm:cxn modelId="{53E7710F-3D66-4CD3-905D-E45E4B79837E}" type="presParOf" srcId="{7D19F30A-AF3A-4790-82AB-A2D03902842B}" destId="{692BBB6B-F3D3-43CC-AC6C-BF99E45705BB}" srcOrd="2" destOrd="0" presId="urn:microsoft.com/office/officeart/2005/8/layout/orgChart1"/>
    <dgm:cxn modelId="{49E18720-BEF6-4CF6-930E-458DB918ECFB}" type="presParOf" srcId="{7565F7A3-CE56-4AB2-8583-2803DAC63936}" destId="{F4630A41-B2BC-4B67-9673-8567990EE91D}" srcOrd="2" destOrd="0" presId="urn:microsoft.com/office/officeart/2005/8/layout/orgChart1"/>
    <dgm:cxn modelId="{335E8F78-674E-4677-BFC3-951B777EECC0}" type="presParOf" srcId="{7565F7A3-CE56-4AB2-8583-2803DAC63936}" destId="{1B2F582A-DEC1-4819-B5A2-DAA38A3DF0C8}" srcOrd="3" destOrd="0" presId="urn:microsoft.com/office/officeart/2005/8/layout/orgChart1"/>
    <dgm:cxn modelId="{F1F5DCB3-5358-4222-B73A-BFBC1ECCCE57}" type="presParOf" srcId="{1B2F582A-DEC1-4819-B5A2-DAA38A3DF0C8}" destId="{C00033CC-4DBC-4AC6-AC8A-4A38105C59F3}" srcOrd="0" destOrd="0" presId="urn:microsoft.com/office/officeart/2005/8/layout/orgChart1"/>
    <dgm:cxn modelId="{36590D27-346A-4E78-AB47-CE6F1F78F257}" type="presParOf" srcId="{C00033CC-4DBC-4AC6-AC8A-4A38105C59F3}" destId="{C688BFF3-F4E3-4EE7-AF7F-DFB9CAFFC6DF}" srcOrd="0" destOrd="0" presId="urn:microsoft.com/office/officeart/2005/8/layout/orgChart1"/>
    <dgm:cxn modelId="{81783076-6240-4BCE-8618-C098196EEDBA}" type="presParOf" srcId="{C00033CC-4DBC-4AC6-AC8A-4A38105C59F3}" destId="{B29AF745-7E25-456F-9AF3-952FC2C41D80}" srcOrd="1" destOrd="0" presId="urn:microsoft.com/office/officeart/2005/8/layout/orgChart1"/>
    <dgm:cxn modelId="{CEAFA006-16A1-484D-B8EE-3DB496CF2CDB}" type="presParOf" srcId="{1B2F582A-DEC1-4819-B5A2-DAA38A3DF0C8}" destId="{BE59521C-09A3-4DCC-B41D-5AECB238F183}" srcOrd="1" destOrd="0" presId="urn:microsoft.com/office/officeart/2005/8/layout/orgChart1"/>
    <dgm:cxn modelId="{EFFAF409-6DCC-4242-928E-162DEFEC3EB2}" type="presParOf" srcId="{1B2F582A-DEC1-4819-B5A2-DAA38A3DF0C8}" destId="{D85BCCBC-1D0F-4F8B-8194-425A08DF81F2}" srcOrd="2" destOrd="0" presId="urn:microsoft.com/office/officeart/2005/8/layout/orgChart1"/>
    <dgm:cxn modelId="{8BFFC617-C939-46CD-8FA8-87A27EB0AF8E}" type="presParOf" srcId="{F689E466-EEBB-4BCC-80AA-19BE36BE1963}" destId="{B92C8AD2-36F0-4FEB-B84E-6F234BC89C6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5003C98-CD2C-4F2A-8450-B26B28E1B9D3}"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US"/>
        </a:p>
      </dgm:t>
    </dgm:pt>
    <dgm:pt modelId="{F388C336-AAD5-43C7-8033-891212ED9E0E}">
      <dgm:prSet phldrT="[Text]"/>
      <dgm:spPr/>
      <dgm:t>
        <a:bodyPr/>
        <a:lstStyle/>
        <a:p>
          <a:r>
            <a:rPr lang="en-US" dirty="0" smtClean="0"/>
            <a:t>Digital Payment “systems“</a:t>
          </a:r>
          <a:endParaRPr lang="en-US" dirty="0"/>
        </a:p>
      </dgm:t>
    </dgm:pt>
    <dgm:pt modelId="{8385EFD4-717A-49A4-9433-7F0786D95921}" type="parTrans" cxnId="{15CA9F5F-8DE2-45E8-97D2-F28D38AC47DB}">
      <dgm:prSet/>
      <dgm:spPr/>
      <dgm:t>
        <a:bodyPr/>
        <a:lstStyle/>
        <a:p>
          <a:endParaRPr lang="en-US"/>
        </a:p>
      </dgm:t>
    </dgm:pt>
    <dgm:pt modelId="{2B95A254-413D-4AE1-89D1-E22A74DD82DF}" type="sibTrans" cxnId="{15CA9F5F-8DE2-45E8-97D2-F28D38AC47DB}">
      <dgm:prSet/>
      <dgm:spPr/>
      <dgm:t>
        <a:bodyPr/>
        <a:lstStyle/>
        <a:p>
          <a:endParaRPr lang="en-US"/>
        </a:p>
      </dgm:t>
    </dgm:pt>
    <dgm:pt modelId="{6E679385-9EE8-45F3-AD3F-371BC63796B5}">
      <dgm:prSet phldrT="[Text]"/>
      <dgm:spPr>
        <a:solidFill>
          <a:schemeClr val="accent5"/>
        </a:solidFill>
      </dgm:spPr>
      <dgm:t>
        <a:bodyPr/>
        <a:lstStyle/>
        <a:p>
          <a:r>
            <a:rPr lang="en-US" dirty="0" smtClean="0"/>
            <a:t>Providers</a:t>
          </a:r>
          <a:endParaRPr lang="en-US" dirty="0"/>
        </a:p>
      </dgm:t>
    </dgm:pt>
    <dgm:pt modelId="{1EA5D4C9-A938-4DDC-9893-9D9E562350FA}" type="parTrans" cxnId="{E9075BE0-03CC-402B-B8EE-35F6C866D8EB}">
      <dgm:prSet/>
      <dgm:spPr/>
      <dgm:t>
        <a:bodyPr/>
        <a:lstStyle/>
        <a:p>
          <a:endParaRPr lang="en-US"/>
        </a:p>
      </dgm:t>
    </dgm:pt>
    <dgm:pt modelId="{B7D00981-34BA-4717-B404-6CB1A954F2FA}" type="sibTrans" cxnId="{E9075BE0-03CC-402B-B8EE-35F6C866D8EB}">
      <dgm:prSet/>
      <dgm:spPr/>
      <dgm:t>
        <a:bodyPr/>
        <a:lstStyle/>
        <a:p>
          <a:endParaRPr lang="en-US"/>
        </a:p>
      </dgm:t>
    </dgm:pt>
    <dgm:pt modelId="{16FFEDA3-1EC0-43CA-9285-4C80950C4783}">
      <dgm:prSet phldrT="[Text]"/>
      <dgm:spPr>
        <a:solidFill>
          <a:schemeClr val="accent5"/>
        </a:solidFill>
      </dgm:spPr>
      <dgm:t>
        <a:bodyPr/>
        <a:lstStyle/>
        <a:p>
          <a:r>
            <a:rPr lang="en-US" dirty="0" smtClean="0"/>
            <a:t>Bank</a:t>
          </a:r>
          <a:endParaRPr lang="en-US" dirty="0"/>
        </a:p>
      </dgm:t>
    </dgm:pt>
    <dgm:pt modelId="{6884F455-D441-47B6-B68C-09558D45673B}" type="parTrans" cxnId="{AD008CE4-5EA6-4A16-A534-771AFEA1BB40}">
      <dgm:prSet/>
      <dgm:spPr/>
      <dgm:t>
        <a:bodyPr/>
        <a:lstStyle/>
        <a:p>
          <a:endParaRPr lang="en-US"/>
        </a:p>
      </dgm:t>
    </dgm:pt>
    <dgm:pt modelId="{346CE23F-6FB0-40F7-B6A4-694771DD38D4}" type="sibTrans" cxnId="{AD008CE4-5EA6-4A16-A534-771AFEA1BB40}">
      <dgm:prSet/>
      <dgm:spPr/>
      <dgm:t>
        <a:bodyPr/>
        <a:lstStyle/>
        <a:p>
          <a:endParaRPr lang="en-US"/>
        </a:p>
      </dgm:t>
    </dgm:pt>
    <dgm:pt modelId="{11C335A3-86C5-40AF-AAD5-96C030A3CF72}">
      <dgm:prSet phldrT="[Text]"/>
      <dgm:spPr/>
      <dgm:t>
        <a:bodyPr/>
        <a:lstStyle/>
        <a:p>
          <a:r>
            <a:rPr lang="en-US" dirty="0" smtClean="0"/>
            <a:t>Real Time</a:t>
          </a:r>
          <a:endParaRPr lang="en-US" dirty="0"/>
        </a:p>
      </dgm:t>
    </dgm:pt>
    <dgm:pt modelId="{2554D9E0-229E-4A67-91A5-F5E2D65D4F80}" type="parTrans" cxnId="{BF7AD509-4F99-47D0-AE35-F14C368A85DC}">
      <dgm:prSet/>
      <dgm:spPr/>
      <dgm:t>
        <a:bodyPr/>
        <a:lstStyle/>
        <a:p>
          <a:endParaRPr lang="en-US"/>
        </a:p>
      </dgm:t>
    </dgm:pt>
    <dgm:pt modelId="{81881413-1312-405A-8C26-DDDD2D6F93AE}" type="sibTrans" cxnId="{BF7AD509-4F99-47D0-AE35-F14C368A85DC}">
      <dgm:prSet/>
      <dgm:spPr/>
      <dgm:t>
        <a:bodyPr/>
        <a:lstStyle/>
        <a:p>
          <a:endParaRPr lang="en-US"/>
        </a:p>
      </dgm:t>
    </dgm:pt>
    <dgm:pt modelId="{CD75555B-737C-4C70-A75E-093135283BAA}">
      <dgm:prSet phldrT="[Text]"/>
      <dgm:spPr/>
      <dgm:t>
        <a:bodyPr/>
        <a:lstStyle/>
        <a:p>
          <a:r>
            <a:rPr lang="en-US" dirty="0" smtClean="0"/>
            <a:t>Delayed</a:t>
          </a:r>
          <a:endParaRPr lang="en-US" dirty="0"/>
        </a:p>
      </dgm:t>
    </dgm:pt>
    <dgm:pt modelId="{59B36438-067C-47B4-9A88-B848AE32C64A}" type="parTrans" cxnId="{B072CEE1-C8FD-4F37-BEAD-63A21B8C376B}">
      <dgm:prSet/>
      <dgm:spPr/>
      <dgm:t>
        <a:bodyPr/>
        <a:lstStyle/>
        <a:p>
          <a:endParaRPr lang="en-US"/>
        </a:p>
      </dgm:t>
    </dgm:pt>
    <dgm:pt modelId="{95C37F5D-56B1-4C08-A8DC-C6FE8C97FA77}" type="sibTrans" cxnId="{B072CEE1-C8FD-4F37-BEAD-63A21B8C376B}">
      <dgm:prSet/>
      <dgm:spPr/>
      <dgm:t>
        <a:bodyPr/>
        <a:lstStyle/>
        <a:p>
          <a:endParaRPr lang="en-US"/>
        </a:p>
      </dgm:t>
    </dgm:pt>
    <dgm:pt modelId="{ADA9CB1D-3CE7-4B63-B99A-1BF79E33F64D}">
      <dgm:prSet/>
      <dgm:spPr>
        <a:solidFill>
          <a:schemeClr val="accent5"/>
        </a:solidFill>
      </dgm:spPr>
      <dgm:t>
        <a:bodyPr/>
        <a:lstStyle/>
        <a:p>
          <a:r>
            <a:rPr lang="en-US" dirty="0" smtClean="0"/>
            <a:t>Non-Bank</a:t>
          </a:r>
        </a:p>
      </dgm:t>
    </dgm:pt>
    <dgm:pt modelId="{691A392C-9E4D-449B-8A02-D9A1CDF6E851}" type="parTrans" cxnId="{DFBB8F6A-D242-4774-8564-0C2972DDD999}">
      <dgm:prSet/>
      <dgm:spPr/>
      <dgm:t>
        <a:bodyPr/>
        <a:lstStyle/>
        <a:p>
          <a:endParaRPr lang="en-US"/>
        </a:p>
      </dgm:t>
    </dgm:pt>
    <dgm:pt modelId="{10779182-CEF7-4A3F-B541-25D371A13C09}" type="sibTrans" cxnId="{DFBB8F6A-D242-4774-8564-0C2972DDD999}">
      <dgm:prSet/>
      <dgm:spPr/>
      <dgm:t>
        <a:bodyPr/>
        <a:lstStyle/>
        <a:p>
          <a:endParaRPr lang="en-US"/>
        </a:p>
      </dgm:t>
    </dgm:pt>
    <dgm:pt modelId="{D80DA586-059F-4C8E-A631-58B952041378}" type="pres">
      <dgm:prSet presAssocID="{65003C98-CD2C-4F2A-8450-B26B28E1B9D3}" presName="hierChild1" presStyleCnt="0">
        <dgm:presLayoutVars>
          <dgm:orgChart val="1"/>
          <dgm:chPref val="1"/>
          <dgm:dir/>
          <dgm:animOne val="branch"/>
          <dgm:animLvl val="lvl"/>
          <dgm:resizeHandles/>
        </dgm:presLayoutVars>
      </dgm:prSet>
      <dgm:spPr/>
      <dgm:t>
        <a:bodyPr/>
        <a:lstStyle/>
        <a:p>
          <a:endParaRPr lang="en-US"/>
        </a:p>
      </dgm:t>
    </dgm:pt>
    <dgm:pt modelId="{D94D9D61-3229-41B8-9CD5-854A88B92255}" type="pres">
      <dgm:prSet presAssocID="{F388C336-AAD5-43C7-8033-891212ED9E0E}" presName="hierRoot1" presStyleCnt="0">
        <dgm:presLayoutVars>
          <dgm:hierBranch val="init"/>
        </dgm:presLayoutVars>
      </dgm:prSet>
      <dgm:spPr/>
    </dgm:pt>
    <dgm:pt modelId="{D3DC26F4-E5D0-4AD1-90CB-2883256FED6A}" type="pres">
      <dgm:prSet presAssocID="{F388C336-AAD5-43C7-8033-891212ED9E0E}" presName="rootComposite1" presStyleCnt="0"/>
      <dgm:spPr/>
    </dgm:pt>
    <dgm:pt modelId="{4939F8EC-F6A9-4796-A59D-783FD1ADF1CE}" type="pres">
      <dgm:prSet presAssocID="{F388C336-AAD5-43C7-8033-891212ED9E0E}" presName="rootText1" presStyleLbl="node0" presStyleIdx="0" presStyleCnt="2">
        <dgm:presLayoutVars>
          <dgm:chPref val="3"/>
        </dgm:presLayoutVars>
      </dgm:prSet>
      <dgm:spPr/>
      <dgm:t>
        <a:bodyPr/>
        <a:lstStyle/>
        <a:p>
          <a:endParaRPr lang="en-US"/>
        </a:p>
      </dgm:t>
    </dgm:pt>
    <dgm:pt modelId="{2120B087-2F69-46D1-AAE6-5403D0DF0CEF}" type="pres">
      <dgm:prSet presAssocID="{F388C336-AAD5-43C7-8033-891212ED9E0E}" presName="rootConnector1" presStyleLbl="node1" presStyleIdx="0" presStyleCnt="0"/>
      <dgm:spPr/>
      <dgm:t>
        <a:bodyPr/>
        <a:lstStyle/>
        <a:p>
          <a:endParaRPr lang="en-US"/>
        </a:p>
      </dgm:t>
    </dgm:pt>
    <dgm:pt modelId="{9DF23FE2-A733-46EB-B1A3-11C867464DB8}" type="pres">
      <dgm:prSet presAssocID="{F388C336-AAD5-43C7-8033-891212ED9E0E}" presName="hierChild2" presStyleCnt="0"/>
      <dgm:spPr/>
    </dgm:pt>
    <dgm:pt modelId="{0C978643-ED56-43C6-9475-B4D2801DEE1F}" type="pres">
      <dgm:prSet presAssocID="{2554D9E0-229E-4A67-91A5-F5E2D65D4F80}" presName="Name37" presStyleLbl="parChTrans1D2" presStyleIdx="0" presStyleCnt="4"/>
      <dgm:spPr/>
      <dgm:t>
        <a:bodyPr/>
        <a:lstStyle/>
        <a:p>
          <a:endParaRPr lang="en-US"/>
        </a:p>
      </dgm:t>
    </dgm:pt>
    <dgm:pt modelId="{23CBCD29-F410-4EE8-AF72-8B9136ACC157}" type="pres">
      <dgm:prSet presAssocID="{11C335A3-86C5-40AF-AAD5-96C030A3CF72}" presName="hierRoot2" presStyleCnt="0">
        <dgm:presLayoutVars>
          <dgm:hierBranch val="init"/>
        </dgm:presLayoutVars>
      </dgm:prSet>
      <dgm:spPr/>
    </dgm:pt>
    <dgm:pt modelId="{F6087C20-70FF-4D6C-9EB2-08DA68486DE7}" type="pres">
      <dgm:prSet presAssocID="{11C335A3-86C5-40AF-AAD5-96C030A3CF72}" presName="rootComposite" presStyleCnt="0"/>
      <dgm:spPr/>
    </dgm:pt>
    <dgm:pt modelId="{F08D5E24-8929-4D93-B2C2-1744D864C547}" type="pres">
      <dgm:prSet presAssocID="{11C335A3-86C5-40AF-AAD5-96C030A3CF72}" presName="rootText" presStyleLbl="node2" presStyleIdx="0" presStyleCnt="4">
        <dgm:presLayoutVars>
          <dgm:chPref val="3"/>
        </dgm:presLayoutVars>
      </dgm:prSet>
      <dgm:spPr/>
      <dgm:t>
        <a:bodyPr/>
        <a:lstStyle/>
        <a:p>
          <a:endParaRPr lang="en-US"/>
        </a:p>
      </dgm:t>
    </dgm:pt>
    <dgm:pt modelId="{40AFC63F-8848-40AD-B769-03C401EDA9DE}" type="pres">
      <dgm:prSet presAssocID="{11C335A3-86C5-40AF-AAD5-96C030A3CF72}" presName="rootConnector" presStyleLbl="node2" presStyleIdx="0" presStyleCnt="4"/>
      <dgm:spPr/>
      <dgm:t>
        <a:bodyPr/>
        <a:lstStyle/>
        <a:p>
          <a:endParaRPr lang="en-US"/>
        </a:p>
      </dgm:t>
    </dgm:pt>
    <dgm:pt modelId="{01FBEAD1-9D6C-4F95-84AE-D7C92318AD60}" type="pres">
      <dgm:prSet presAssocID="{11C335A3-86C5-40AF-AAD5-96C030A3CF72}" presName="hierChild4" presStyleCnt="0"/>
      <dgm:spPr/>
    </dgm:pt>
    <dgm:pt modelId="{F7F85A4A-9173-40A2-A445-B62398EA9932}" type="pres">
      <dgm:prSet presAssocID="{11C335A3-86C5-40AF-AAD5-96C030A3CF72}" presName="hierChild5" presStyleCnt="0"/>
      <dgm:spPr/>
    </dgm:pt>
    <dgm:pt modelId="{89D92BD0-C692-4D3D-912A-275139B238D8}" type="pres">
      <dgm:prSet presAssocID="{59B36438-067C-47B4-9A88-B848AE32C64A}" presName="Name37" presStyleLbl="parChTrans1D2" presStyleIdx="1" presStyleCnt="4"/>
      <dgm:spPr/>
      <dgm:t>
        <a:bodyPr/>
        <a:lstStyle/>
        <a:p>
          <a:endParaRPr lang="en-US"/>
        </a:p>
      </dgm:t>
    </dgm:pt>
    <dgm:pt modelId="{CFC2C6F9-D43E-4E5C-83F6-71DB6B259874}" type="pres">
      <dgm:prSet presAssocID="{CD75555B-737C-4C70-A75E-093135283BAA}" presName="hierRoot2" presStyleCnt="0">
        <dgm:presLayoutVars>
          <dgm:hierBranch val="init"/>
        </dgm:presLayoutVars>
      </dgm:prSet>
      <dgm:spPr/>
    </dgm:pt>
    <dgm:pt modelId="{C9DC4269-78D3-4C27-8E17-B84970E14FBB}" type="pres">
      <dgm:prSet presAssocID="{CD75555B-737C-4C70-A75E-093135283BAA}" presName="rootComposite" presStyleCnt="0"/>
      <dgm:spPr/>
    </dgm:pt>
    <dgm:pt modelId="{432339F0-57AC-401E-BA32-E36EFFBC181F}" type="pres">
      <dgm:prSet presAssocID="{CD75555B-737C-4C70-A75E-093135283BAA}" presName="rootText" presStyleLbl="node2" presStyleIdx="1" presStyleCnt="4">
        <dgm:presLayoutVars>
          <dgm:chPref val="3"/>
        </dgm:presLayoutVars>
      </dgm:prSet>
      <dgm:spPr/>
      <dgm:t>
        <a:bodyPr/>
        <a:lstStyle/>
        <a:p>
          <a:endParaRPr lang="en-US"/>
        </a:p>
      </dgm:t>
    </dgm:pt>
    <dgm:pt modelId="{61C0A38F-0584-417D-8F73-7EEF0220D2EE}" type="pres">
      <dgm:prSet presAssocID="{CD75555B-737C-4C70-A75E-093135283BAA}" presName="rootConnector" presStyleLbl="node2" presStyleIdx="1" presStyleCnt="4"/>
      <dgm:spPr/>
      <dgm:t>
        <a:bodyPr/>
        <a:lstStyle/>
        <a:p>
          <a:endParaRPr lang="en-US"/>
        </a:p>
      </dgm:t>
    </dgm:pt>
    <dgm:pt modelId="{83C88145-74E5-46A5-8903-EE9884DE7A07}" type="pres">
      <dgm:prSet presAssocID="{CD75555B-737C-4C70-A75E-093135283BAA}" presName="hierChild4" presStyleCnt="0"/>
      <dgm:spPr/>
    </dgm:pt>
    <dgm:pt modelId="{1E5674EE-9742-44A4-9D20-A2066E2E78D6}" type="pres">
      <dgm:prSet presAssocID="{CD75555B-737C-4C70-A75E-093135283BAA}" presName="hierChild5" presStyleCnt="0"/>
      <dgm:spPr/>
    </dgm:pt>
    <dgm:pt modelId="{10B375FC-8006-4CD9-A52E-F6EA13AB2D93}" type="pres">
      <dgm:prSet presAssocID="{F388C336-AAD5-43C7-8033-891212ED9E0E}" presName="hierChild3" presStyleCnt="0"/>
      <dgm:spPr/>
    </dgm:pt>
    <dgm:pt modelId="{F689E466-EEBB-4BCC-80AA-19BE36BE1963}" type="pres">
      <dgm:prSet presAssocID="{6E679385-9EE8-45F3-AD3F-371BC63796B5}" presName="hierRoot1" presStyleCnt="0">
        <dgm:presLayoutVars>
          <dgm:hierBranch val="init"/>
        </dgm:presLayoutVars>
      </dgm:prSet>
      <dgm:spPr/>
    </dgm:pt>
    <dgm:pt modelId="{7BAB96C0-0BCC-43F4-8806-8B4E3155ED46}" type="pres">
      <dgm:prSet presAssocID="{6E679385-9EE8-45F3-AD3F-371BC63796B5}" presName="rootComposite1" presStyleCnt="0"/>
      <dgm:spPr/>
    </dgm:pt>
    <dgm:pt modelId="{7636B4D6-D273-407E-AB9D-26FF284406A4}" type="pres">
      <dgm:prSet presAssocID="{6E679385-9EE8-45F3-AD3F-371BC63796B5}" presName="rootText1" presStyleLbl="node0" presStyleIdx="1" presStyleCnt="2">
        <dgm:presLayoutVars>
          <dgm:chPref val="3"/>
        </dgm:presLayoutVars>
      </dgm:prSet>
      <dgm:spPr/>
      <dgm:t>
        <a:bodyPr/>
        <a:lstStyle/>
        <a:p>
          <a:endParaRPr lang="en-US"/>
        </a:p>
      </dgm:t>
    </dgm:pt>
    <dgm:pt modelId="{EDA86EC7-4DAC-43FC-8A53-7102F0A35E9B}" type="pres">
      <dgm:prSet presAssocID="{6E679385-9EE8-45F3-AD3F-371BC63796B5}" presName="rootConnector1" presStyleLbl="node1" presStyleIdx="0" presStyleCnt="0"/>
      <dgm:spPr/>
      <dgm:t>
        <a:bodyPr/>
        <a:lstStyle/>
        <a:p>
          <a:endParaRPr lang="en-US"/>
        </a:p>
      </dgm:t>
    </dgm:pt>
    <dgm:pt modelId="{7565F7A3-CE56-4AB2-8583-2803DAC63936}" type="pres">
      <dgm:prSet presAssocID="{6E679385-9EE8-45F3-AD3F-371BC63796B5}" presName="hierChild2" presStyleCnt="0"/>
      <dgm:spPr/>
    </dgm:pt>
    <dgm:pt modelId="{DB710ED4-DA1C-431C-B171-8B75356D2C77}" type="pres">
      <dgm:prSet presAssocID="{6884F455-D441-47B6-B68C-09558D45673B}" presName="Name37" presStyleLbl="parChTrans1D2" presStyleIdx="2" presStyleCnt="4"/>
      <dgm:spPr/>
      <dgm:t>
        <a:bodyPr/>
        <a:lstStyle/>
        <a:p>
          <a:endParaRPr lang="en-US"/>
        </a:p>
      </dgm:t>
    </dgm:pt>
    <dgm:pt modelId="{7D19F30A-AF3A-4790-82AB-A2D03902842B}" type="pres">
      <dgm:prSet presAssocID="{16FFEDA3-1EC0-43CA-9285-4C80950C4783}" presName="hierRoot2" presStyleCnt="0">
        <dgm:presLayoutVars>
          <dgm:hierBranch val="init"/>
        </dgm:presLayoutVars>
      </dgm:prSet>
      <dgm:spPr/>
    </dgm:pt>
    <dgm:pt modelId="{922C17A6-F9F8-4D44-BF7B-AAA081ED196F}" type="pres">
      <dgm:prSet presAssocID="{16FFEDA3-1EC0-43CA-9285-4C80950C4783}" presName="rootComposite" presStyleCnt="0"/>
      <dgm:spPr/>
    </dgm:pt>
    <dgm:pt modelId="{9224ABFF-B423-4157-A4E1-F99793492660}" type="pres">
      <dgm:prSet presAssocID="{16FFEDA3-1EC0-43CA-9285-4C80950C4783}" presName="rootText" presStyleLbl="node2" presStyleIdx="2" presStyleCnt="4">
        <dgm:presLayoutVars>
          <dgm:chPref val="3"/>
        </dgm:presLayoutVars>
      </dgm:prSet>
      <dgm:spPr/>
      <dgm:t>
        <a:bodyPr/>
        <a:lstStyle/>
        <a:p>
          <a:endParaRPr lang="en-US"/>
        </a:p>
      </dgm:t>
    </dgm:pt>
    <dgm:pt modelId="{CF6F1ED1-DDAA-47F5-8A30-D16500B1F4AD}" type="pres">
      <dgm:prSet presAssocID="{16FFEDA3-1EC0-43CA-9285-4C80950C4783}" presName="rootConnector" presStyleLbl="node2" presStyleIdx="2" presStyleCnt="4"/>
      <dgm:spPr/>
      <dgm:t>
        <a:bodyPr/>
        <a:lstStyle/>
        <a:p>
          <a:endParaRPr lang="en-US"/>
        </a:p>
      </dgm:t>
    </dgm:pt>
    <dgm:pt modelId="{1827838E-B995-4A3A-BDFF-C9DD7CE2E224}" type="pres">
      <dgm:prSet presAssocID="{16FFEDA3-1EC0-43CA-9285-4C80950C4783}" presName="hierChild4" presStyleCnt="0"/>
      <dgm:spPr/>
    </dgm:pt>
    <dgm:pt modelId="{692BBB6B-F3D3-43CC-AC6C-BF99E45705BB}" type="pres">
      <dgm:prSet presAssocID="{16FFEDA3-1EC0-43CA-9285-4C80950C4783}" presName="hierChild5" presStyleCnt="0"/>
      <dgm:spPr/>
    </dgm:pt>
    <dgm:pt modelId="{20205B28-E4F4-468D-8CE0-E4785AE9BFAC}" type="pres">
      <dgm:prSet presAssocID="{691A392C-9E4D-449B-8A02-D9A1CDF6E851}" presName="Name37" presStyleLbl="parChTrans1D2" presStyleIdx="3" presStyleCnt="4"/>
      <dgm:spPr/>
      <dgm:t>
        <a:bodyPr/>
        <a:lstStyle/>
        <a:p>
          <a:endParaRPr lang="en-US"/>
        </a:p>
      </dgm:t>
    </dgm:pt>
    <dgm:pt modelId="{4B7CDED0-16A9-47EB-B787-94E29E6E8C61}" type="pres">
      <dgm:prSet presAssocID="{ADA9CB1D-3CE7-4B63-B99A-1BF79E33F64D}" presName="hierRoot2" presStyleCnt="0">
        <dgm:presLayoutVars>
          <dgm:hierBranch val="init"/>
        </dgm:presLayoutVars>
      </dgm:prSet>
      <dgm:spPr/>
    </dgm:pt>
    <dgm:pt modelId="{0F819D38-89FE-42B2-9E22-43CB8156E92A}" type="pres">
      <dgm:prSet presAssocID="{ADA9CB1D-3CE7-4B63-B99A-1BF79E33F64D}" presName="rootComposite" presStyleCnt="0"/>
      <dgm:spPr/>
    </dgm:pt>
    <dgm:pt modelId="{D246033D-DA26-43A3-89DA-F1F9FD67EEFA}" type="pres">
      <dgm:prSet presAssocID="{ADA9CB1D-3CE7-4B63-B99A-1BF79E33F64D}" presName="rootText" presStyleLbl="node2" presStyleIdx="3" presStyleCnt="4">
        <dgm:presLayoutVars>
          <dgm:chPref val="3"/>
        </dgm:presLayoutVars>
      </dgm:prSet>
      <dgm:spPr/>
      <dgm:t>
        <a:bodyPr/>
        <a:lstStyle/>
        <a:p>
          <a:endParaRPr lang="en-US"/>
        </a:p>
      </dgm:t>
    </dgm:pt>
    <dgm:pt modelId="{65F12CEA-312B-4CE8-934C-54D55C8D4B56}" type="pres">
      <dgm:prSet presAssocID="{ADA9CB1D-3CE7-4B63-B99A-1BF79E33F64D}" presName="rootConnector" presStyleLbl="node2" presStyleIdx="3" presStyleCnt="4"/>
      <dgm:spPr/>
      <dgm:t>
        <a:bodyPr/>
        <a:lstStyle/>
        <a:p>
          <a:endParaRPr lang="en-US"/>
        </a:p>
      </dgm:t>
    </dgm:pt>
    <dgm:pt modelId="{A1AA9D17-F8A3-4BB9-A5EB-90DF44A284C9}" type="pres">
      <dgm:prSet presAssocID="{ADA9CB1D-3CE7-4B63-B99A-1BF79E33F64D}" presName="hierChild4" presStyleCnt="0"/>
      <dgm:spPr/>
    </dgm:pt>
    <dgm:pt modelId="{C11AA260-2503-47C6-A46B-0518CC968AE8}" type="pres">
      <dgm:prSet presAssocID="{ADA9CB1D-3CE7-4B63-B99A-1BF79E33F64D}" presName="hierChild5" presStyleCnt="0"/>
      <dgm:spPr/>
    </dgm:pt>
    <dgm:pt modelId="{B92C8AD2-36F0-4FEB-B84E-6F234BC89C61}" type="pres">
      <dgm:prSet presAssocID="{6E679385-9EE8-45F3-AD3F-371BC63796B5}" presName="hierChild3" presStyleCnt="0"/>
      <dgm:spPr/>
    </dgm:pt>
  </dgm:ptLst>
  <dgm:cxnLst>
    <dgm:cxn modelId="{EE8E8C38-F648-4CF0-BCFC-DB61C4D1A340}" type="presOf" srcId="{65003C98-CD2C-4F2A-8450-B26B28E1B9D3}" destId="{D80DA586-059F-4C8E-A631-58B952041378}" srcOrd="0" destOrd="0" presId="urn:microsoft.com/office/officeart/2005/8/layout/orgChart1"/>
    <dgm:cxn modelId="{EE071AFF-CEE6-418F-A297-6A7AF97E608E}" type="presOf" srcId="{CD75555B-737C-4C70-A75E-093135283BAA}" destId="{61C0A38F-0584-417D-8F73-7EEF0220D2EE}" srcOrd="1" destOrd="0" presId="urn:microsoft.com/office/officeart/2005/8/layout/orgChart1"/>
    <dgm:cxn modelId="{D2B25D37-9973-4846-AE53-EECA11DB148E}" type="presOf" srcId="{11C335A3-86C5-40AF-AAD5-96C030A3CF72}" destId="{40AFC63F-8848-40AD-B769-03C401EDA9DE}" srcOrd="1" destOrd="0" presId="urn:microsoft.com/office/officeart/2005/8/layout/orgChart1"/>
    <dgm:cxn modelId="{DFBB8F6A-D242-4774-8564-0C2972DDD999}" srcId="{6E679385-9EE8-45F3-AD3F-371BC63796B5}" destId="{ADA9CB1D-3CE7-4B63-B99A-1BF79E33F64D}" srcOrd="1" destOrd="0" parTransId="{691A392C-9E4D-449B-8A02-D9A1CDF6E851}" sibTransId="{10779182-CEF7-4A3F-B541-25D371A13C09}"/>
    <dgm:cxn modelId="{E7C997FA-04CA-4614-A32B-9F3964A3D1F5}" type="presOf" srcId="{F388C336-AAD5-43C7-8033-891212ED9E0E}" destId="{4939F8EC-F6A9-4796-A59D-783FD1ADF1CE}" srcOrd="0" destOrd="0" presId="urn:microsoft.com/office/officeart/2005/8/layout/orgChart1"/>
    <dgm:cxn modelId="{830CC2A1-1F4E-43E4-A12E-3DAAEBF90765}" type="presOf" srcId="{16FFEDA3-1EC0-43CA-9285-4C80950C4783}" destId="{9224ABFF-B423-4157-A4E1-F99793492660}" srcOrd="0" destOrd="0" presId="urn:microsoft.com/office/officeart/2005/8/layout/orgChart1"/>
    <dgm:cxn modelId="{3A7C53AB-7456-43AB-B769-994CF97B0CC0}" type="presOf" srcId="{2554D9E0-229E-4A67-91A5-F5E2D65D4F80}" destId="{0C978643-ED56-43C6-9475-B4D2801DEE1F}" srcOrd="0" destOrd="0" presId="urn:microsoft.com/office/officeart/2005/8/layout/orgChart1"/>
    <dgm:cxn modelId="{BF7AD509-4F99-47D0-AE35-F14C368A85DC}" srcId="{F388C336-AAD5-43C7-8033-891212ED9E0E}" destId="{11C335A3-86C5-40AF-AAD5-96C030A3CF72}" srcOrd="0" destOrd="0" parTransId="{2554D9E0-229E-4A67-91A5-F5E2D65D4F80}" sibTransId="{81881413-1312-405A-8C26-DDDD2D6F93AE}"/>
    <dgm:cxn modelId="{AD008CE4-5EA6-4A16-A534-771AFEA1BB40}" srcId="{6E679385-9EE8-45F3-AD3F-371BC63796B5}" destId="{16FFEDA3-1EC0-43CA-9285-4C80950C4783}" srcOrd="0" destOrd="0" parTransId="{6884F455-D441-47B6-B68C-09558D45673B}" sibTransId="{346CE23F-6FB0-40F7-B6A4-694771DD38D4}"/>
    <dgm:cxn modelId="{15CA9F5F-8DE2-45E8-97D2-F28D38AC47DB}" srcId="{65003C98-CD2C-4F2A-8450-B26B28E1B9D3}" destId="{F388C336-AAD5-43C7-8033-891212ED9E0E}" srcOrd="0" destOrd="0" parTransId="{8385EFD4-717A-49A4-9433-7F0786D95921}" sibTransId="{2B95A254-413D-4AE1-89D1-E22A74DD82DF}"/>
    <dgm:cxn modelId="{0EC8CCD3-3EF6-4A6A-A0EB-01A47E488DAB}" type="presOf" srcId="{6E679385-9EE8-45F3-AD3F-371BC63796B5}" destId="{EDA86EC7-4DAC-43FC-8A53-7102F0A35E9B}" srcOrd="1" destOrd="0" presId="urn:microsoft.com/office/officeart/2005/8/layout/orgChart1"/>
    <dgm:cxn modelId="{7559C699-3837-4B80-A40A-7BBDEBA4776E}" type="presOf" srcId="{F388C336-AAD5-43C7-8033-891212ED9E0E}" destId="{2120B087-2F69-46D1-AAE6-5403D0DF0CEF}" srcOrd="1" destOrd="0" presId="urn:microsoft.com/office/officeart/2005/8/layout/orgChart1"/>
    <dgm:cxn modelId="{AA374683-DDAE-4753-A4E4-4C879CD4EF13}" type="presOf" srcId="{CD75555B-737C-4C70-A75E-093135283BAA}" destId="{432339F0-57AC-401E-BA32-E36EFFBC181F}" srcOrd="0" destOrd="0" presId="urn:microsoft.com/office/officeart/2005/8/layout/orgChart1"/>
    <dgm:cxn modelId="{E204D9A0-2634-4D2C-9255-5B28ABEE6CB6}" type="presOf" srcId="{59B36438-067C-47B4-9A88-B848AE32C64A}" destId="{89D92BD0-C692-4D3D-912A-275139B238D8}" srcOrd="0" destOrd="0" presId="urn:microsoft.com/office/officeart/2005/8/layout/orgChart1"/>
    <dgm:cxn modelId="{0129BB30-DF16-4EB6-A620-957577F0B983}" type="presOf" srcId="{ADA9CB1D-3CE7-4B63-B99A-1BF79E33F64D}" destId="{65F12CEA-312B-4CE8-934C-54D55C8D4B56}" srcOrd="1" destOrd="0" presId="urn:microsoft.com/office/officeart/2005/8/layout/orgChart1"/>
    <dgm:cxn modelId="{B072CEE1-C8FD-4F37-BEAD-63A21B8C376B}" srcId="{F388C336-AAD5-43C7-8033-891212ED9E0E}" destId="{CD75555B-737C-4C70-A75E-093135283BAA}" srcOrd="1" destOrd="0" parTransId="{59B36438-067C-47B4-9A88-B848AE32C64A}" sibTransId="{95C37F5D-56B1-4C08-A8DC-C6FE8C97FA77}"/>
    <dgm:cxn modelId="{7EC9C587-D52A-4481-8A8B-4E07C530E0BA}" type="presOf" srcId="{6884F455-D441-47B6-B68C-09558D45673B}" destId="{DB710ED4-DA1C-431C-B171-8B75356D2C77}" srcOrd="0" destOrd="0" presId="urn:microsoft.com/office/officeart/2005/8/layout/orgChart1"/>
    <dgm:cxn modelId="{57DA6939-AE91-41EC-B5E8-633BD83D4ECC}" type="presOf" srcId="{6E679385-9EE8-45F3-AD3F-371BC63796B5}" destId="{7636B4D6-D273-407E-AB9D-26FF284406A4}" srcOrd="0" destOrd="0" presId="urn:microsoft.com/office/officeart/2005/8/layout/orgChart1"/>
    <dgm:cxn modelId="{036E98B5-17C2-4578-9EFC-B189B5CEF927}" type="presOf" srcId="{ADA9CB1D-3CE7-4B63-B99A-1BF79E33F64D}" destId="{D246033D-DA26-43A3-89DA-F1F9FD67EEFA}" srcOrd="0" destOrd="0" presId="urn:microsoft.com/office/officeart/2005/8/layout/orgChart1"/>
    <dgm:cxn modelId="{DC2E8CA6-E262-48F2-84D7-6B711BCD005C}" type="presOf" srcId="{691A392C-9E4D-449B-8A02-D9A1CDF6E851}" destId="{20205B28-E4F4-468D-8CE0-E4785AE9BFAC}" srcOrd="0" destOrd="0" presId="urn:microsoft.com/office/officeart/2005/8/layout/orgChart1"/>
    <dgm:cxn modelId="{9A090883-027A-4DB1-9541-5A49B4533C78}" type="presOf" srcId="{16FFEDA3-1EC0-43CA-9285-4C80950C4783}" destId="{CF6F1ED1-DDAA-47F5-8A30-D16500B1F4AD}" srcOrd="1" destOrd="0" presId="urn:microsoft.com/office/officeart/2005/8/layout/orgChart1"/>
    <dgm:cxn modelId="{E9075BE0-03CC-402B-B8EE-35F6C866D8EB}" srcId="{65003C98-CD2C-4F2A-8450-B26B28E1B9D3}" destId="{6E679385-9EE8-45F3-AD3F-371BC63796B5}" srcOrd="1" destOrd="0" parTransId="{1EA5D4C9-A938-4DDC-9893-9D9E562350FA}" sibTransId="{B7D00981-34BA-4717-B404-6CB1A954F2FA}"/>
    <dgm:cxn modelId="{86593454-0E5A-4466-AAB4-5C844601E0D6}" type="presOf" srcId="{11C335A3-86C5-40AF-AAD5-96C030A3CF72}" destId="{F08D5E24-8929-4D93-B2C2-1744D864C547}" srcOrd="0" destOrd="0" presId="urn:microsoft.com/office/officeart/2005/8/layout/orgChart1"/>
    <dgm:cxn modelId="{C7689101-B0B4-40FA-BF67-AD3E799DA723}" type="presParOf" srcId="{D80DA586-059F-4C8E-A631-58B952041378}" destId="{D94D9D61-3229-41B8-9CD5-854A88B92255}" srcOrd="0" destOrd="0" presId="urn:microsoft.com/office/officeart/2005/8/layout/orgChart1"/>
    <dgm:cxn modelId="{4A972DC9-588F-49D2-B5C9-AA951B104DB1}" type="presParOf" srcId="{D94D9D61-3229-41B8-9CD5-854A88B92255}" destId="{D3DC26F4-E5D0-4AD1-90CB-2883256FED6A}" srcOrd="0" destOrd="0" presId="urn:microsoft.com/office/officeart/2005/8/layout/orgChart1"/>
    <dgm:cxn modelId="{143FA39A-7581-42FE-BA0E-1AFE704A02C3}" type="presParOf" srcId="{D3DC26F4-E5D0-4AD1-90CB-2883256FED6A}" destId="{4939F8EC-F6A9-4796-A59D-783FD1ADF1CE}" srcOrd="0" destOrd="0" presId="urn:microsoft.com/office/officeart/2005/8/layout/orgChart1"/>
    <dgm:cxn modelId="{1F0BC110-323F-4AB0-B2AA-7C3FDC80D83D}" type="presParOf" srcId="{D3DC26F4-E5D0-4AD1-90CB-2883256FED6A}" destId="{2120B087-2F69-46D1-AAE6-5403D0DF0CEF}" srcOrd="1" destOrd="0" presId="urn:microsoft.com/office/officeart/2005/8/layout/orgChart1"/>
    <dgm:cxn modelId="{7F65699E-CDCD-44DD-844F-DD20169C137A}" type="presParOf" srcId="{D94D9D61-3229-41B8-9CD5-854A88B92255}" destId="{9DF23FE2-A733-46EB-B1A3-11C867464DB8}" srcOrd="1" destOrd="0" presId="urn:microsoft.com/office/officeart/2005/8/layout/orgChart1"/>
    <dgm:cxn modelId="{3AB8907B-77CD-416B-8DC2-8D0E79D9A4A0}" type="presParOf" srcId="{9DF23FE2-A733-46EB-B1A3-11C867464DB8}" destId="{0C978643-ED56-43C6-9475-B4D2801DEE1F}" srcOrd="0" destOrd="0" presId="urn:microsoft.com/office/officeart/2005/8/layout/orgChart1"/>
    <dgm:cxn modelId="{D92B179D-C801-4CBC-B8C1-6B27CDBE7FFA}" type="presParOf" srcId="{9DF23FE2-A733-46EB-B1A3-11C867464DB8}" destId="{23CBCD29-F410-4EE8-AF72-8B9136ACC157}" srcOrd="1" destOrd="0" presId="urn:microsoft.com/office/officeart/2005/8/layout/orgChart1"/>
    <dgm:cxn modelId="{0E0BB7A0-5450-46AE-A3F4-0DB6B30741B7}" type="presParOf" srcId="{23CBCD29-F410-4EE8-AF72-8B9136ACC157}" destId="{F6087C20-70FF-4D6C-9EB2-08DA68486DE7}" srcOrd="0" destOrd="0" presId="urn:microsoft.com/office/officeart/2005/8/layout/orgChart1"/>
    <dgm:cxn modelId="{20F3B65E-91CC-441F-994E-FC9C6C4F82F7}" type="presParOf" srcId="{F6087C20-70FF-4D6C-9EB2-08DA68486DE7}" destId="{F08D5E24-8929-4D93-B2C2-1744D864C547}" srcOrd="0" destOrd="0" presId="urn:microsoft.com/office/officeart/2005/8/layout/orgChart1"/>
    <dgm:cxn modelId="{FBD6D692-BD72-4E5E-BD3A-0AA5A5E820CC}" type="presParOf" srcId="{F6087C20-70FF-4D6C-9EB2-08DA68486DE7}" destId="{40AFC63F-8848-40AD-B769-03C401EDA9DE}" srcOrd="1" destOrd="0" presId="urn:microsoft.com/office/officeart/2005/8/layout/orgChart1"/>
    <dgm:cxn modelId="{0CDCB2B0-E472-41F3-8AE7-F2100A9E7EEC}" type="presParOf" srcId="{23CBCD29-F410-4EE8-AF72-8B9136ACC157}" destId="{01FBEAD1-9D6C-4F95-84AE-D7C92318AD60}" srcOrd="1" destOrd="0" presId="urn:microsoft.com/office/officeart/2005/8/layout/orgChart1"/>
    <dgm:cxn modelId="{05837A92-EAE4-4667-B006-4EB48F5DD4CC}" type="presParOf" srcId="{23CBCD29-F410-4EE8-AF72-8B9136ACC157}" destId="{F7F85A4A-9173-40A2-A445-B62398EA9932}" srcOrd="2" destOrd="0" presId="urn:microsoft.com/office/officeart/2005/8/layout/orgChart1"/>
    <dgm:cxn modelId="{B65D6FF5-9A3E-44B3-80BA-9C5BE5A34AE8}" type="presParOf" srcId="{9DF23FE2-A733-46EB-B1A3-11C867464DB8}" destId="{89D92BD0-C692-4D3D-912A-275139B238D8}" srcOrd="2" destOrd="0" presId="urn:microsoft.com/office/officeart/2005/8/layout/orgChart1"/>
    <dgm:cxn modelId="{6B727958-4271-4754-89FF-67834278E2BA}" type="presParOf" srcId="{9DF23FE2-A733-46EB-B1A3-11C867464DB8}" destId="{CFC2C6F9-D43E-4E5C-83F6-71DB6B259874}" srcOrd="3" destOrd="0" presId="urn:microsoft.com/office/officeart/2005/8/layout/orgChart1"/>
    <dgm:cxn modelId="{A9DF756E-7819-427C-A572-D850995D1B84}" type="presParOf" srcId="{CFC2C6F9-D43E-4E5C-83F6-71DB6B259874}" destId="{C9DC4269-78D3-4C27-8E17-B84970E14FBB}" srcOrd="0" destOrd="0" presId="urn:microsoft.com/office/officeart/2005/8/layout/orgChart1"/>
    <dgm:cxn modelId="{926896B9-4581-4BCD-B881-3B410BCDF31B}" type="presParOf" srcId="{C9DC4269-78D3-4C27-8E17-B84970E14FBB}" destId="{432339F0-57AC-401E-BA32-E36EFFBC181F}" srcOrd="0" destOrd="0" presId="urn:microsoft.com/office/officeart/2005/8/layout/orgChart1"/>
    <dgm:cxn modelId="{16DF8C05-8E78-4EA9-AA5E-CF34C14B5C97}" type="presParOf" srcId="{C9DC4269-78D3-4C27-8E17-B84970E14FBB}" destId="{61C0A38F-0584-417D-8F73-7EEF0220D2EE}" srcOrd="1" destOrd="0" presId="urn:microsoft.com/office/officeart/2005/8/layout/orgChart1"/>
    <dgm:cxn modelId="{BD2EB208-CA3D-40B6-B05A-75131361A4A8}" type="presParOf" srcId="{CFC2C6F9-D43E-4E5C-83F6-71DB6B259874}" destId="{83C88145-74E5-46A5-8903-EE9884DE7A07}" srcOrd="1" destOrd="0" presId="urn:microsoft.com/office/officeart/2005/8/layout/orgChart1"/>
    <dgm:cxn modelId="{6B199828-6762-482E-8773-D5DB77986FE6}" type="presParOf" srcId="{CFC2C6F9-D43E-4E5C-83F6-71DB6B259874}" destId="{1E5674EE-9742-44A4-9D20-A2066E2E78D6}" srcOrd="2" destOrd="0" presId="urn:microsoft.com/office/officeart/2005/8/layout/orgChart1"/>
    <dgm:cxn modelId="{6153FE3F-27E0-450D-ADF6-E53A3F6B4053}" type="presParOf" srcId="{D94D9D61-3229-41B8-9CD5-854A88B92255}" destId="{10B375FC-8006-4CD9-A52E-F6EA13AB2D93}" srcOrd="2" destOrd="0" presId="urn:microsoft.com/office/officeart/2005/8/layout/orgChart1"/>
    <dgm:cxn modelId="{681E6B27-1CB5-4B4D-8FD4-02474F8F8CA2}" type="presParOf" srcId="{D80DA586-059F-4C8E-A631-58B952041378}" destId="{F689E466-EEBB-4BCC-80AA-19BE36BE1963}" srcOrd="1" destOrd="0" presId="urn:microsoft.com/office/officeart/2005/8/layout/orgChart1"/>
    <dgm:cxn modelId="{EFC85F66-DDE2-43BB-94B3-E4D5CCF1A0BC}" type="presParOf" srcId="{F689E466-EEBB-4BCC-80AA-19BE36BE1963}" destId="{7BAB96C0-0BCC-43F4-8806-8B4E3155ED46}" srcOrd="0" destOrd="0" presId="urn:microsoft.com/office/officeart/2005/8/layout/orgChart1"/>
    <dgm:cxn modelId="{A068BDBD-560A-45EF-8A9D-F2C55204C7A1}" type="presParOf" srcId="{7BAB96C0-0BCC-43F4-8806-8B4E3155ED46}" destId="{7636B4D6-D273-407E-AB9D-26FF284406A4}" srcOrd="0" destOrd="0" presId="urn:microsoft.com/office/officeart/2005/8/layout/orgChart1"/>
    <dgm:cxn modelId="{148B7FBB-8D46-484D-9870-9FE83772685E}" type="presParOf" srcId="{7BAB96C0-0BCC-43F4-8806-8B4E3155ED46}" destId="{EDA86EC7-4DAC-43FC-8A53-7102F0A35E9B}" srcOrd="1" destOrd="0" presId="urn:microsoft.com/office/officeart/2005/8/layout/orgChart1"/>
    <dgm:cxn modelId="{9F45D617-AC3D-4ACC-B906-D36332291C17}" type="presParOf" srcId="{F689E466-EEBB-4BCC-80AA-19BE36BE1963}" destId="{7565F7A3-CE56-4AB2-8583-2803DAC63936}" srcOrd="1" destOrd="0" presId="urn:microsoft.com/office/officeart/2005/8/layout/orgChart1"/>
    <dgm:cxn modelId="{CA13FD4F-7C51-430A-837B-4073E17979CE}" type="presParOf" srcId="{7565F7A3-CE56-4AB2-8583-2803DAC63936}" destId="{DB710ED4-DA1C-431C-B171-8B75356D2C77}" srcOrd="0" destOrd="0" presId="urn:microsoft.com/office/officeart/2005/8/layout/orgChart1"/>
    <dgm:cxn modelId="{26D67488-B2C6-4EC1-94B3-A4389CD92110}" type="presParOf" srcId="{7565F7A3-CE56-4AB2-8583-2803DAC63936}" destId="{7D19F30A-AF3A-4790-82AB-A2D03902842B}" srcOrd="1" destOrd="0" presId="urn:microsoft.com/office/officeart/2005/8/layout/orgChart1"/>
    <dgm:cxn modelId="{F977B824-DE6F-473C-85F3-C4D2CF7799CA}" type="presParOf" srcId="{7D19F30A-AF3A-4790-82AB-A2D03902842B}" destId="{922C17A6-F9F8-4D44-BF7B-AAA081ED196F}" srcOrd="0" destOrd="0" presId="urn:microsoft.com/office/officeart/2005/8/layout/orgChart1"/>
    <dgm:cxn modelId="{44BCEB74-996F-4E2E-9BFE-09903C49E1B7}" type="presParOf" srcId="{922C17A6-F9F8-4D44-BF7B-AAA081ED196F}" destId="{9224ABFF-B423-4157-A4E1-F99793492660}" srcOrd="0" destOrd="0" presId="urn:microsoft.com/office/officeart/2005/8/layout/orgChart1"/>
    <dgm:cxn modelId="{B56AB0EA-B925-4520-B44A-317E8975C6DE}" type="presParOf" srcId="{922C17A6-F9F8-4D44-BF7B-AAA081ED196F}" destId="{CF6F1ED1-DDAA-47F5-8A30-D16500B1F4AD}" srcOrd="1" destOrd="0" presId="urn:microsoft.com/office/officeart/2005/8/layout/orgChart1"/>
    <dgm:cxn modelId="{AB401491-2C9B-4F01-B6E0-6B4ACF70F505}" type="presParOf" srcId="{7D19F30A-AF3A-4790-82AB-A2D03902842B}" destId="{1827838E-B995-4A3A-BDFF-C9DD7CE2E224}" srcOrd="1" destOrd="0" presId="urn:microsoft.com/office/officeart/2005/8/layout/orgChart1"/>
    <dgm:cxn modelId="{53E7710F-3D66-4CD3-905D-E45E4B79837E}" type="presParOf" srcId="{7D19F30A-AF3A-4790-82AB-A2D03902842B}" destId="{692BBB6B-F3D3-43CC-AC6C-BF99E45705BB}" srcOrd="2" destOrd="0" presId="urn:microsoft.com/office/officeart/2005/8/layout/orgChart1"/>
    <dgm:cxn modelId="{033C0844-8910-4026-8E93-413DE9EFC01E}" type="presParOf" srcId="{7565F7A3-CE56-4AB2-8583-2803DAC63936}" destId="{20205B28-E4F4-468D-8CE0-E4785AE9BFAC}" srcOrd="2" destOrd="0" presId="urn:microsoft.com/office/officeart/2005/8/layout/orgChart1"/>
    <dgm:cxn modelId="{1A309C10-B338-49B7-BB29-23D7309DA6F7}" type="presParOf" srcId="{7565F7A3-CE56-4AB2-8583-2803DAC63936}" destId="{4B7CDED0-16A9-47EB-B787-94E29E6E8C61}" srcOrd="3" destOrd="0" presId="urn:microsoft.com/office/officeart/2005/8/layout/orgChart1"/>
    <dgm:cxn modelId="{5142CAA1-94B8-4127-9431-F84778CAFA22}" type="presParOf" srcId="{4B7CDED0-16A9-47EB-B787-94E29E6E8C61}" destId="{0F819D38-89FE-42B2-9E22-43CB8156E92A}" srcOrd="0" destOrd="0" presId="urn:microsoft.com/office/officeart/2005/8/layout/orgChart1"/>
    <dgm:cxn modelId="{689B7C2D-BF73-48AA-BE02-8622CDE0D512}" type="presParOf" srcId="{0F819D38-89FE-42B2-9E22-43CB8156E92A}" destId="{D246033D-DA26-43A3-89DA-F1F9FD67EEFA}" srcOrd="0" destOrd="0" presId="urn:microsoft.com/office/officeart/2005/8/layout/orgChart1"/>
    <dgm:cxn modelId="{8EFF00CC-0C49-4A84-89A7-AABCE31F8E75}" type="presParOf" srcId="{0F819D38-89FE-42B2-9E22-43CB8156E92A}" destId="{65F12CEA-312B-4CE8-934C-54D55C8D4B56}" srcOrd="1" destOrd="0" presId="urn:microsoft.com/office/officeart/2005/8/layout/orgChart1"/>
    <dgm:cxn modelId="{865F8BB0-3E58-42BC-8265-06807351C2FC}" type="presParOf" srcId="{4B7CDED0-16A9-47EB-B787-94E29E6E8C61}" destId="{A1AA9D17-F8A3-4BB9-A5EB-90DF44A284C9}" srcOrd="1" destOrd="0" presId="urn:microsoft.com/office/officeart/2005/8/layout/orgChart1"/>
    <dgm:cxn modelId="{934E9D0E-114F-475A-9490-6473EA2E2731}" type="presParOf" srcId="{4B7CDED0-16A9-47EB-B787-94E29E6E8C61}" destId="{C11AA260-2503-47C6-A46B-0518CC968AE8}" srcOrd="2" destOrd="0" presId="urn:microsoft.com/office/officeart/2005/8/layout/orgChart1"/>
    <dgm:cxn modelId="{8BFFC617-C939-46CD-8FA8-87A27EB0AF8E}" type="presParOf" srcId="{F689E466-EEBB-4BCC-80AA-19BE36BE1963}" destId="{B92C8AD2-36F0-4FEB-B84E-6F234BC89C61}"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5CA7D9-C069-415E-813C-9364B11CECEF}" type="doc">
      <dgm:prSet loTypeId="urn:microsoft.com/office/officeart/2008/layout/PictureLineup" loCatId="picture" qsTypeId="urn:microsoft.com/office/officeart/2005/8/quickstyle/3d1" qsCatId="3D" csTypeId="urn:microsoft.com/office/officeart/2005/8/colors/colorful3" csCatId="colorful" phldr="1"/>
      <dgm:spPr/>
      <dgm:t>
        <a:bodyPr/>
        <a:lstStyle/>
        <a:p>
          <a:endParaRPr lang="en-US"/>
        </a:p>
      </dgm:t>
    </dgm:pt>
    <dgm:pt modelId="{9A6C949F-4F61-4D3E-93E5-72CB4955C22E}">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800" dirty="0" smtClean="0">
              <a:latin typeface="+mn-lt"/>
            </a:rPr>
            <a:t>Commodity Money</a:t>
          </a:r>
          <a:endParaRPr lang="en-US" sz="2800" dirty="0">
            <a:latin typeface="+mn-lt"/>
          </a:endParaRPr>
        </a:p>
      </dgm:t>
    </dgm:pt>
    <dgm:pt modelId="{2993FA57-D9EC-4551-978A-181FCC3AA120}" type="parTrans" cxnId="{1DF73B0F-4CC9-454C-B5FE-054CDAA32A8F}">
      <dgm:prSet/>
      <dgm:spPr/>
      <dgm:t>
        <a:bodyPr/>
        <a:lstStyle/>
        <a:p>
          <a:endParaRPr lang="en-US">
            <a:latin typeface="Arial Black" panose="020B0A04020102020204" pitchFamily="34" charset="0"/>
          </a:endParaRPr>
        </a:p>
      </dgm:t>
    </dgm:pt>
    <dgm:pt modelId="{BA6393A8-A29E-46E7-9357-070E15F30CC9}" type="sibTrans" cxnId="{1DF73B0F-4CC9-454C-B5FE-054CDAA32A8F}">
      <dgm:prSet/>
      <dgm:spPr/>
      <dgm:t>
        <a:bodyPr/>
        <a:lstStyle/>
        <a:p>
          <a:endParaRPr lang="en-US">
            <a:latin typeface="Arial Black" panose="020B0A04020102020204" pitchFamily="34" charset="0"/>
          </a:endParaRPr>
        </a:p>
      </dgm:t>
    </dgm:pt>
    <dgm:pt modelId="{15D23D4B-DD2F-407F-9A83-ADCB68B53200}">
      <dgm:prSet custT="1">
        <dgm:style>
          <a:lnRef idx="2">
            <a:schemeClr val="accent6"/>
          </a:lnRef>
          <a:fillRef idx="1">
            <a:schemeClr val="lt1"/>
          </a:fillRef>
          <a:effectRef idx="0">
            <a:schemeClr val="accent6"/>
          </a:effectRef>
          <a:fontRef idx="minor">
            <a:schemeClr val="dk1"/>
          </a:fontRef>
        </dgm:style>
      </dgm:prSet>
      <dgm:spPr/>
      <dgm:t>
        <a:bodyPr/>
        <a:lstStyle/>
        <a:p>
          <a:r>
            <a:rPr lang="en-US" sz="2800" smtClean="0">
              <a:latin typeface="+mn-lt"/>
            </a:rPr>
            <a:t>Metallic Money</a:t>
          </a:r>
          <a:endParaRPr lang="en-US" sz="2800" dirty="0">
            <a:latin typeface="+mn-lt"/>
          </a:endParaRPr>
        </a:p>
      </dgm:t>
    </dgm:pt>
    <dgm:pt modelId="{CB0A863D-E09B-4B89-8FFE-0DD8C1CDE3F3}" type="parTrans" cxnId="{D6F612F0-5FFA-4297-B304-78AE72DA4810}">
      <dgm:prSet/>
      <dgm:spPr/>
      <dgm:t>
        <a:bodyPr/>
        <a:lstStyle/>
        <a:p>
          <a:endParaRPr lang="en-US">
            <a:latin typeface="Arial Black" panose="020B0A04020102020204" pitchFamily="34" charset="0"/>
          </a:endParaRPr>
        </a:p>
      </dgm:t>
    </dgm:pt>
    <dgm:pt modelId="{F2CC8ADA-62EA-44EA-B6AF-8E1EA41A87AF}" type="sibTrans" cxnId="{D6F612F0-5FFA-4297-B304-78AE72DA4810}">
      <dgm:prSet/>
      <dgm:spPr/>
      <dgm:t>
        <a:bodyPr/>
        <a:lstStyle/>
        <a:p>
          <a:endParaRPr lang="en-US">
            <a:latin typeface="Arial Black" panose="020B0A04020102020204" pitchFamily="34" charset="0"/>
          </a:endParaRPr>
        </a:p>
      </dgm:t>
    </dgm:pt>
    <dgm:pt modelId="{13A1A492-FD12-4500-9458-249E9AF2760A}">
      <dgm:prSet custT="1">
        <dgm:style>
          <a:lnRef idx="2">
            <a:schemeClr val="accent6"/>
          </a:lnRef>
          <a:fillRef idx="1">
            <a:schemeClr val="lt1"/>
          </a:fillRef>
          <a:effectRef idx="0">
            <a:schemeClr val="accent6"/>
          </a:effectRef>
          <a:fontRef idx="minor">
            <a:schemeClr val="dk1"/>
          </a:fontRef>
        </dgm:style>
      </dgm:prSet>
      <dgm:spPr/>
      <dgm:t>
        <a:bodyPr/>
        <a:lstStyle/>
        <a:p>
          <a:r>
            <a:rPr lang="en-US" sz="2800" dirty="0" smtClean="0">
              <a:latin typeface="+mn-lt"/>
            </a:rPr>
            <a:t>Paper Money</a:t>
          </a:r>
          <a:endParaRPr lang="en-US" sz="2800" dirty="0">
            <a:latin typeface="+mn-lt"/>
          </a:endParaRPr>
        </a:p>
      </dgm:t>
    </dgm:pt>
    <dgm:pt modelId="{58AFCD80-4D62-4AB5-AC36-A79733F10C51}" type="parTrans" cxnId="{7D803C45-71A2-4A1B-A146-BEC3E406113E}">
      <dgm:prSet/>
      <dgm:spPr/>
      <dgm:t>
        <a:bodyPr/>
        <a:lstStyle/>
        <a:p>
          <a:endParaRPr lang="en-US">
            <a:latin typeface="Arial Black" panose="020B0A04020102020204" pitchFamily="34" charset="0"/>
          </a:endParaRPr>
        </a:p>
      </dgm:t>
    </dgm:pt>
    <dgm:pt modelId="{E6414525-DD34-421F-8E93-2D952A223B6B}" type="sibTrans" cxnId="{7D803C45-71A2-4A1B-A146-BEC3E406113E}">
      <dgm:prSet/>
      <dgm:spPr/>
      <dgm:t>
        <a:bodyPr/>
        <a:lstStyle/>
        <a:p>
          <a:endParaRPr lang="en-US">
            <a:latin typeface="Arial Black" panose="020B0A04020102020204" pitchFamily="34" charset="0"/>
          </a:endParaRPr>
        </a:p>
      </dgm:t>
    </dgm:pt>
    <dgm:pt modelId="{BE760449-B426-418E-9DFA-19938F572C47}">
      <dgm:prSet custT="1">
        <dgm:style>
          <a:lnRef idx="2">
            <a:schemeClr val="accent6"/>
          </a:lnRef>
          <a:fillRef idx="1">
            <a:schemeClr val="lt1"/>
          </a:fillRef>
          <a:effectRef idx="0">
            <a:schemeClr val="accent6"/>
          </a:effectRef>
          <a:fontRef idx="minor">
            <a:schemeClr val="dk1"/>
          </a:fontRef>
        </dgm:style>
      </dgm:prSet>
      <dgm:spPr>
        <a:solidFill>
          <a:srgbClr val="FFC000"/>
        </a:solidFill>
      </dgm:spPr>
      <dgm:t>
        <a:bodyPr/>
        <a:lstStyle/>
        <a:p>
          <a:r>
            <a:rPr lang="en-US" sz="2800" dirty="0" smtClean="0">
              <a:latin typeface="+mn-lt"/>
            </a:rPr>
            <a:t>Bank </a:t>
          </a:r>
          <a:br>
            <a:rPr lang="en-US" sz="2800" dirty="0" smtClean="0">
              <a:latin typeface="+mn-lt"/>
            </a:rPr>
          </a:br>
          <a:r>
            <a:rPr lang="en-US" sz="2800" dirty="0" smtClean="0">
              <a:latin typeface="+mn-lt"/>
            </a:rPr>
            <a:t>Money</a:t>
          </a:r>
          <a:endParaRPr lang="en-US" sz="2800" dirty="0">
            <a:latin typeface="+mn-lt"/>
          </a:endParaRPr>
        </a:p>
      </dgm:t>
    </dgm:pt>
    <dgm:pt modelId="{29D66BFB-D482-4918-BB80-A4AB8774908D}" type="parTrans" cxnId="{B9053132-19B7-4DD7-9B8F-2E64A824CD84}">
      <dgm:prSet/>
      <dgm:spPr/>
      <dgm:t>
        <a:bodyPr/>
        <a:lstStyle/>
        <a:p>
          <a:endParaRPr lang="en-US">
            <a:latin typeface="Arial Black" panose="020B0A04020102020204" pitchFamily="34" charset="0"/>
          </a:endParaRPr>
        </a:p>
      </dgm:t>
    </dgm:pt>
    <dgm:pt modelId="{99E9E80C-AC08-4AF3-A932-C20A5632C75C}" type="sibTrans" cxnId="{B9053132-19B7-4DD7-9B8F-2E64A824CD84}">
      <dgm:prSet/>
      <dgm:spPr/>
      <dgm:t>
        <a:bodyPr/>
        <a:lstStyle/>
        <a:p>
          <a:endParaRPr lang="en-US">
            <a:latin typeface="Arial Black" panose="020B0A04020102020204" pitchFamily="34" charset="0"/>
          </a:endParaRPr>
        </a:p>
      </dgm:t>
    </dgm:pt>
    <dgm:pt modelId="{8D7827EA-CCC3-4AD0-A9DC-B5A9891B8C2D}">
      <dgm:prSet custT="1">
        <dgm:style>
          <a:lnRef idx="2">
            <a:schemeClr val="accent6"/>
          </a:lnRef>
          <a:fillRef idx="1">
            <a:schemeClr val="lt1"/>
          </a:fillRef>
          <a:effectRef idx="0">
            <a:schemeClr val="accent6"/>
          </a:effectRef>
          <a:fontRef idx="minor">
            <a:schemeClr val="dk1"/>
          </a:fontRef>
        </dgm:style>
      </dgm:prSet>
      <dgm:spPr>
        <a:solidFill>
          <a:schemeClr val="bg1"/>
        </a:solidFill>
      </dgm:spPr>
      <dgm:t>
        <a:bodyPr/>
        <a:lstStyle/>
        <a:p>
          <a:r>
            <a:rPr lang="en-US" sz="2800" dirty="0" smtClean="0">
              <a:latin typeface="+mn-lt"/>
            </a:rPr>
            <a:t>Crypto Currency </a:t>
          </a:r>
          <a:endParaRPr lang="en-US" sz="2800" dirty="0">
            <a:latin typeface="+mn-lt"/>
          </a:endParaRPr>
        </a:p>
      </dgm:t>
    </dgm:pt>
    <dgm:pt modelId="{0A7C61EF-387A-413B-8D29-929EBD7F371A}" type="parTrans" cxnId="{D9749528-9518-4A12-A51D-C98BB40DE813}">
      <dgm:prSet/>
      <dgm:spPr/>
      <dgm:t>
        <a:bodyPr/>
        <a:lstStyle/>
        <a:p>
          <a:endParaRPr lang="en-US">
            <a:latin typeface="Arial Black" panose="020B0A04020102020204" pitchFamily="34" charset="0"/>
          </a:endParaRPr>
        </a:p>
      </dgm:t>
    </dgm:pt>
    <dgm:pt modelId="{2C837C07-B6FC-4121-8DC8-0E113302C5B4}" type="sibTrans" cxnId="{D9749528-9518-4A12-A51D-C98BB40DE813}">
      <dgm:prSet/>
      <dgm:spPr/>
      <dgm:t>
        <a:bodyPr/>
        <a:lstStyle/>
        <a:p>
          <a:endParaRPr lang="en-US">
            <a:latin typeface="Arial Black" panose="020B0A04020102020204" pitchFamily="34" charset="0"/>
          </a:endParaRPr>
        </a:p>
      </dgm:t>
    </dgm:pt>
    <dgm:pt modelId="{99A9709B-7E2C-4EED-8DD4-A7ED638D148A}" type="pres">
      <dgm:prSet presAssocID="{105CA7D9-C069-415E-813C-9364B11CECEF}" presName="Name0" presStyleCnt="0">
        <dgm:presLayoutVars>
          <dgm:chMax/>
          <dgm:chPref/>
          <dgm:dir/>
          <dgm:animLvl val="lvl"/>
          <dgm:resizeHandles val="exact"/>
        </dgm:presLayoutVars>
      </dgm:prSet>
      <dgm:spPr/>
      <dgm:t>
        <a:bodyPr/>
        <a:lstStyle/>
        <a:p>
          <a:endParaRPr lang="en-US"/>
        </a:p>
      </dgm:t>
    </dgm:pt>
    <dgm:pt modelId="{C7801D99-5183-4A3F-975B-6D6B28AC8A40}" type="pres">
      <dgm:prSet presAssocID="{9A6C949F-4F61-4D3E-93E5-72CB4955C22E}" presName="composite" presStyleCnt="0"/>
      <dgm:spPr/>
    </dgm:pt>
    <dgm:pt modelId="{AA7EEF27-8E4E-465C-81E3-D7AF42507D8C}" type="pres">
      <dgm:prSet presAssocID="{9A6C949F-4F61-4D3E-93E5-72CB4955C22E}" presName="Image" presStyleLbl="alignNode1" presStyleIdx="0" presStyleCnt="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3B062C4D-2ADA-41FD-B70B-3FE5BAB9E481}" type="pres">
      <dgm:prSet presAssocID="{9A6C949F-4F61-4D3E-93E5-72CB4955C22E}" presName="Accent" presStyleLbl="parChTrans1D1" presStyleIdx="0" presStyleCnt="5"/>
      <dgm:spPr/>
    </dgm:pt>
    <dgm:pt modelId="{86AF1509-1E39-4C45-A317-55F75418D8E3}" type="pres">
      <dgm:prSet presAssocID="{9A6C949F-4F61-4D3E-93E5-72CB4955C22E}" presName="Parent" presStyleLbl="revTx" presStyleIdx="0" presStyleCnt="5">
        <dgm:presLayoutVars>
          <dgm:chMax val="0"/>
          <dgm:chPref val="0"/>
          <dgm:bulletEnabled val="1"/>
        </dgm:presLayoutVars>
      </dgm:prSet>
      <dgm:spPr/>
      <dgm:t>
        <a:bodyPr/>
        <a:lstStyle/>
        <a:p>
          <a:endParaRPr lang="en-US"/>
        </a:p>
      </dgm:t>
    </dgm:pt>
    <dgm:pt modelId="{6DD205E0-EA22-4268-B1E1-C14FDC2BB833}" type="pres">
      <dgm:prSet presAssocID="{BA6393A8-A29E-46E7-9357-070E15F30CC9}" presName="sibTrans" presStyleCnt="0"/>
      <dgm:spPr/>
    </dgm:pt>
    <dgm:pt modelId="{A8079708-97CF-4A31-9B23-249A38792645}" type="pres">
      <dgm:prSet presAssocID="{15D23D4B-DD2F-407F-9A83-ADCB68B53200}" presName="composite" presStyleCnt="0"/>
      <dgm:spPr/>
    </dgm:pt>
    <dgm:pt modelId="{BAD3C787-44BC-43F2-BFB8-FD688F9221A1}" type="pres">
      <dgm:prSet presAssocID="{15D23D4B-DD2F-407F-9A83-ADCB68B53200}" presName="Image" presStyleLbl="alignNode1" presStyleIdx="1" presStyleCnt="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35CD3C6A-14E7-4FDB-8A87-BBC9B9D81AEE}" type="pres">
      <dgm:prSet presAssocID="{15D23D4B-DD2F-407F-9A83-ADCB68B53200}" presName="Accent" presStyleLbl="parChTrans1D1" presStyleIdx="1" presStyleCnt="5"/>
      <dgm:spPr/>
    </dgm:pt>
    <dgm:pt modelId="{6A74B329-7867-47B1-B847-00D7688F96BD}" type="pres">
      <dgm:prSet presAssocID="{15D23D4B-DD2F-407F-9A83-ADCB68B53200}" presName="Parent" presStyleLbl="revTx" presStyleIdx="1" presStyleCnt="5">
        <dgm:presLayoutVars>
          <dgm:chMax val="0"/>
          <dgm:chPref val="0"/>
          <dgm:bulletEnabled val="1"/>
        </dgm:presLayoutVars>
      </dgm:prSet>
      <dgm:spPr/>
      <dgm:t>
        <a:bodyPr/>
        <a:lstStyle/>
        <a:p>
          <a:endParaRPr lang="en-US"/>
        </a:p>
      </dgm:t>
    </dgm:pt>
    <dgm:pt modelId="{5EEB5318-8762-4018-AB2C-0708CA13F73A}" type="pres">
      <dgm:prSet presAssocID="{F2CC8ADA-62EA-44EA-B6AF-8E1EA41A87AF}" presName="sibTrans" presStyleCnt="0"/>
      <dgm:spPr/>
    </dgm:pt>
    <dgm:pt modelId="{2532BE8E-94D9-4663-95D6-0ADBFAE65D47}" type="pres">
      <dgm:prSet presAssocID="{13A1A492-FD12-4500-9458-249E9AF2760A}" presName="composite" presStyleCnt="0"/>
      <dgm:spPr/>
    </dgm:pt>
    <dgm:pt modelId="{B42B806A-AE35-45EB-921E-BAB2AE6EE8B8}" type="pres">
      <dgm:prSet presAssocID="{13A1A492-FD12-4500-9458-249E9AF2760A}" presName="Image" presStyleLbl="alignNode1" presStyleIdx="2" presStyleCnt="5"/>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C0D66BD-48A7-4265-869B-F3E606E0EA52}" type="pres">
      <dgm:prSet presAssocID="{13A1A492-FD12-4500-9458-249E9AF2760A}" presName="Accent" presStyleLbl="parChTrans1D1" presStyleIdx="2" presStyleCnt="5"/>
      <dgm:spPr/>
    </dgm:pt>
    <dgm:pt modelId="{E359BA37-943A-47F1-8783-75774FA75E4A}" type="pres">
      <dgm:prSet presAssocID="{13A1A492-FD12-4500-9458-249E9AF2760A}" presName="Parent" presStyleLbl="revTx" presStyleIdx="2" presStyleCnt="5">
        <dgm:presLayoutVars>
          <dgm:chMax val="0"/>
          <dgm:chPref val="0"/>
          <dgm:bulletEnabled val="1"/>
        </dgm:presLayoutVars>
      </dgm:prSet>
      <dgm:spPr/>
      <dgm:t>
        <a:bodyPr/>
        <a:lstStyle/>
        <a:p>
          <a:endParaRPr lang="en-US"/>
        </a:p>
      </dgm:t>
    </dgm:pt>
    <dgm:pt modelId="{31FC26C4-C664-4CC1-A175-B722962AC0F5}" type="pres">
      <dgm:prSet presAssocID="{E6414525-DD34-421F-8E93-2D952A223B6B}" presName="sibTrans" presStyleCnt="0"/>
      <dgm:spPr/>
    </dgm:pt>
    <dgm:pt modelId="{C78CD564-D623-4648-B8B4-DCE20BD92C2A}" type="pres">
      <dgm:prSet presAssocID="{BE760449-B426-418E-9DFA-19938F572C47}" presName="composite" presStyleCnt="0"/>
      <dgm:spPr/>
    </dgm:pt>
    <dgm:pt modelId="{81EB396A-82DF-4FD1-A990-9DDC56A139D7}" type="pres">
      <dgm:prSet presAssocID="{BE760449-B426-418E-9DFA-19938F572C47}" presName="Image" presStyleLbl="alignNode1" presStyleIdx="3" presStyleCnt="5"/>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167AF71-25DE-4640-AB68-F7DEA190DE9F}" type="pres">
      <dgm:prSet presAssocID="{BE760449-B426-418E-9DFA-19938F572C47}" presName="Accent" presStyleLbl="parChTrans1D1" presStyleIdx="3" presStyleCnt="5"/>
      <dgm:spPr/>
    </dgm:pt>
    <dgm:pt modelId="{A4C5103F-21FA-4A63-A80C-2E831EA662BB}" type="pres">
      <dgm:prSet presAssocID="{BE760449-B426-418E-9DFA-19938F572C47}" presName="Parent" presStyleLbl="revTx" presStyleIdx="3" presStyleCnt="5">
        <dgm:presLayoutVars>
          <dgm:chMax val="0"/>
          <dgm:chPref val="0"/>
          <dgm:bulletEnabled val="1"/>
        </dgm:presLayoutVars>
      </dgm:prSet>
      <dgm:spPr/>
      <dgm:t>
        <a:bodyPr/>
        <a:lstStyle/>
        <a:p>
          <a:endParaRPr lang="en-US"/>
        </a:p>
      </dgm:t>
    </dgm:pt>
    <dgm:pt modelId="{82DC84D1-2564-404F-9963-6437A748C9EC}" type="pres">
      <dgm:prSet presAssocID="{99E9E80C-AC08-4AF3-A932-C20A5632C75C}" presName="sibTrans" presStyleCnt="0"/>
      <dgm:spPr/>
    </dgm:pt>
    <dgm:pt modelId="{97F3025F-5E85-493F-8E8A-87622CC2FF58}" type="pres">
      <dgm:prSet presAssocID="{8D7827EA-CCC3-4AD0-A9DC-B5A9891B8C2D}" presName="composite" presStyleCnt="0"/>
      <dgm:spPr/>
    </dgm:pt>
    <dgm:pt modelId="{015F13C5-9CDC-47D6-BAE5-11EFBEB5618D}" type="pres">
      <dgm:prSet presAssocID="{8D7827EA-CCC3-4AD0-A9DC-B5A9891B8C2D}" presName="Image" presStyleLbl="alignNode1" presStyleIdx="4" presStyleCnt="5"/>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C6F37295-D3BA-4E82-9C04-36A90AA7C287}" type="pres">
      <dgm:prSet presAssocID="{8D7827EA-CCC3-4AD0-A9DC-B5A9891B8C2D}" presName="Accent" presStyleLbl="parChTrans1D1" presStyleIdx="4" presStyleCnt="5"/>
      <dgm:spPr/>
    </dgm:pt>
    <dgm:pt modelId="{009BCF5E-9C3B-492B-BF63-B737830FC56B}" type="pres">
      <dgm:prSet presAssocID="{8D7827EA-CCC3-4AD0-A9DC-B5A9891B8C2D}" presName="Parent" presStyleLbl="revTx" presStyleIdx="4" presStyleCnt="5">
        <dgm:presLayoutVars>
          <dgm:chMax val="0"/>
          <dgm:chPref val="0"/>
          <dgm:bulletEnabled val="1"/>
        </dgm:presLayoutVars>
      </dgm:prSet>
      <dgm:spPr/>
      <dgm:t>
        <a:bodyPr/>
        <a:lstStyle/>
        <a:p>
          <a:endParaRPr lang="en-US"/>
        </a:p>
      </dgm:t>
    </dgm:pt>
  </dgm:ptLst>
  <dgm:cxnLst>
    <dgm:cxn modelId="{1DF73B0F-4CC9-454C-B5FE-054CDAA32A8F}" srcId="{105CA7D9-C069-415E-813C-9364B11CECEF}" destId="{9A6C949F-4F61-4D3E-93E5-72CB4955C22E}" srcOrd="0" destOrd="0" parTransId="{2993FA57-D9EC-4551-978A-181FCC3AA120}" sibTransId="{BA6393A8-A29E-46E7-9357-070E15F30CC9}"/>
    <dgm:cxn modelId="{D9749528-9518-4A12-A51D-C98BB40DE813}" srcId="{105CA7D9-C069-415E-813C-9364B11CECEF}" destId="{8D7827EA-CCC3-4AD0-A9DC-B5A9891B8C2D}" srcOrd="4" destOrd="0" parTransId="{0A7C61EF-387A-413B-8D29-929EBD7F371A}" sibTransId="{2C837C07-B6FC-4121-8DC8-0E113302C5B4}"/>
    <dgm:cxn modelId="{7D803C45-71A2-4A1B-A146-BEC3E406113E}" srcId="{105CA7D9-C069-415E-813C-9364B11CECEF}" destId="{13A1A492-FD12-4500-9458-249E9AF2760A}" srcOrd="2" destOrd="0" parTransId="{58AFCD80-4D62-4AB5-AC36-A79733F10C51}" sibTransId="{E6414525-DD34-421F-8E93-2D952A223B6B}"/>
    <dgm:cxn modelId="{0CF7D012-366A-48F3-8B78-911673066367}" type="presOf" srcId="{15D23D4B-DD2F-407F-9A83-ADCB68B53200}" destId="{6A74B329-7867-47B1-B847-00D7688F96BD}" srcOrd="0" destOrd="0" presId="urn:microsoft.com/office/officeart/2008/layout/PictureLineup"/>
    <dgm:cxn modelId="{0BBF4890-3D80-46A7-AABA-DCA69225B5A7}" type="presOf" srcId="{13A1A492-FD12-4500-9458-249E9AF2760A}" destId="{E359BA37-943A-47F1-8783-75774FA75E4A}" srcOrd="0" destOrd="0" presId="urn:microsoft.com/office/officeart/2008/layout/PictureLineup"/>
    <dgm:cxn modelId="{8B80536E-CE19-4D48-83CB-DC70DB75E505}" type="presOf" srcId="{BE760449-B426-418E-9DFA-19938F572C47}" destId="{A4C5103F-21FA-4A63-A80C-2E831EA662BB}" srcOrd="0" destOrd="0" presId="urn:microsoft.com/office/officeart/2008/layout/PictureLineup"/>
    <dgm:cxn modelId="{FEFD4A7E-1E21-4DDE-AD80-53225AB74DC9}" type="presOf" srcId="{8D7827EA-CCC3-4AD0-A9DC-B5A9891B8C2D}" destId="{009BCF5E-9C3B-492B-BF63-B737830FC56B}" srcOrd="0" destOrd="0" presId="urn:microsoft.com/office/officeart/2008/layout/PictureLineup"/>
    <dgm:cxn modelId="{D6F612F0-5FFA-4297-B304-78AE72DA4810}" srcId="{105CA7D9-C069-415E-813C-9364B11CECEF}" destId="{15D23D4B-DD2F-407F-9A83-ADCB68B53200}" srcOrd="1" destOrd="0" parTransId="{CB0A863D-E09B-4B89-8FFE-0DD8C1CDE3F3}" sibTransId="{F2CC8ADA-62EA-44EA-B6AF-8E1EA41A87AF}"/>
    <dgm:cxn modelId="{FDA2FC99-2CE7-40D5-883D-AF127199BFA2}" type="presOf" srcId="{9A6C949F-4F61-4D3E-93E5-72CB4955C22E}" destId="{86AF1509-1E39-4C45-A317-55F75418D8E3}" srcOrd="0" destOrd="0" presId="urn:microsoft.com/office/officeart/2008/layout/PictureLineup"/>
    <dgm:cxn modelId="{6CF138B3-D7A3-4B9F-8509-67CE5FAFAAF2}" type="presOf" srcId="{105CA7D9-C069-415E-813C-9364B11CECEF}" destId="{99A9709B-7E2C-4EED-8DD4-A7ED638D148A}" srcOrd="0" destOrd="0" presId="urn:microsoft.com/office/officeart/2008/layout/PictureLineup"/>
    <dgm:cxn modelId="{B9053132-19B7-4DD7-9B8F-2E64A824CD84}" srcId="{105CA7D9-C069-415E-813C-9364B11CECEF}" destId="{BE760449-B426-418E-9DFA-19938F572C47}" srcOrd="3" destOrd="0" parTransId="{29D66BFB-D482-4918-BB80-A4AB8774908D}" sibTransId="{99E9E80C-AC08-4AF3-A932-C20A5632C75C}"/>
    <dgm:cxn modelId="{0C2FBAB6-D3F9-4D2D-8A34-A1ACFB4EBCC8}" type="presParOf" srcId="{99A9709B-7E2C-4EED-8DD4-A7ED638D148A}" destId="{C7801D99-5183-4A3F-975B-6D6B28AC8A40}" srcOrd="0" destOrd="0" presId="urn:microsoft.com/office/officeart/2008/layout/PictureLineup"/>
    <dgm:cxn modelId="{556C80F3-1E7C-4020-85F2-2A2BE4286EE3}" type="presParOf" srcId="{C7801D99-5183-4A3F-975B-6D6B28AC8A40}" destId="{AA7EEF27-8E4E-465C-81E3-D7AF42507D8C}" srcOrd="0" destOrd="0" presId="urn:microsoft.com/office/officeart/2008/layout/PictureLineup"/>
    <dgm:cxn modelId="{E6EAF14F-711B-4CD5-885F-EF0487454B79}" type="presParOf" srcId="{C7801D99-5183-4A3F-975B-6D6B28AC8A40}" destId="{3B062C4D-2ADA-41FD-B70B-3FE5BAB9E481}" srcOrd="1" destOrd="0" presId="urn:microsoft.com/office/officeart/2008/layout/PictureLineup"/>
    <dgm:cxn modelId="{52405273-161D-4195-B3A0-876A74D5AEFA}" type="presParOf" srcId="{C7801D99-5183-4A3F-975B-6D6B28AC8A40}" destId="{86AF1509-1E39-4C45-A317-55F75418D8E3}" srcOrd="2" destOrd="0" presId="urn:microsoft.com/office/officeart/2008/layout/PictureLineup"/>
    <dgm:cxn modelId="{FF8AA706-1389-456B-98A5-82FB94769CB0}" type="presParOf" srcId="{99A9709B-7E2C-4EED-8DD4-A7ED638D148A}" destId="{6DD205E0-EA22-4268-B1E1-C14FDC2BB833}" srcOrd="1" destOrd="0" presId="urn:microsoft.com/office/officeart/2008/layout/PictureLineup"/>
    <dgm:cxn modelId="{2AB39109-7ACC-4F31-BC4B-4D8112FBFFAD}" type="presParOf" srcId="{99A9709B-7E2C-4EED-8DD4-A7ED638D148A}" destId="{A8079708-97CF-4A31-9B23-249A38792645}" srcOrd="2" destOrd="0" presId="urn:microsoft.com/office/officeart/2008/layout/PictureLineup"/>
    <dgm:cxn modelId="{F33F6EAA-E30F-4D4E-8104-0784ED65D8C0}" type="presParOf" srcId="{A8079708-97CF-4A31-9B23-249A38792645}" destId="{BAD3C787-44BC-43F2-BFB8-FD688F9221A1}" srcOrd="0" destOrd="0" presId="urn:microsoft.com/office/officeart/2008/layout/PictureLineup"/>
    <dgm:cxn modelId="{0249124D-58E2-4892-ACAC-1F9BECFD15F0}" type="presParOf" srcId="{A8079708-97CF-4A31-9B23-249A38792645}" destId="{35CD3C6A-14E7-4FDB-8A87-BBC9B9D81AEE}" srcOrd="1" destOrd="0" presId="urn:microsoft.com/office/officeart/2008/layout/PictureLineup"/>
    <dgm:cxn modelId="{FA32E8BD-C802-4507-B0AE-AC684C4DE873}" type="presParOf" srcId="{A8079708-97CF-4A31-9B23-249A38792645}" destId="{6A74B329-7867-47B1-B847-00D7688F96BD}" srcOrd="2" destOrd="0" presId="urn:microsoft.com/office/officeart/2008/layout/PictureLineup"/>
    <dgm:cxn modelId="{BC68BD60-8116-48EA-A582-93FCFA92B27C}" type="presParOf" srcId="{99A9709B-7E2C-4EED-8DD4-A7ED638D148A}" destId="{5EEB5318-8762-4018-AB2C-0708CA13F73A}" srcOrd="3" destOrd="0" presId="urn:microsoft.com/office/officeart/2008/layout/PictureLineup"/>
    <dgm:cxn modelId="{6139C475-FD13-48C1-A23C-139EAB58BD3C}" type="presParOf" srcId="{99A9709B-7E2C-4EED-8DD4-A7ED638D148A}" destId="{2532BE8E-94D9-4663-95D6-0ADBFAE65D47}" srcOrd="4" destOrd="0" presId="urn:microsoft.com/office/officeart/2008/layout/PictureLineup"/>
    <dgm:cxn modelId="{73F62C1C-C7BB-4C03-82E3-553DC8C87ED1}" type="presParOf" srcId="{2532BE8E-94D9-4663-95D6-0ADBFAE65D47}" destId="{B42B806A-AE35-45EB-921E-BAB2AE6EE8B8}" srcOrd="0" destOrd="0" presId="urn:microsoft.com/office/officeart/2008/layout/PictureLineup"/>
    <dgm:cxn modelId="{6DB060D5-73B7-4369-A26D-B44A8DAC64E0}" type="presParOf" srcId="{2532BE8E-94D9-4663-95D6-0ADBFAE65D47}" destId="{3C0D66BD-48A7-4265-869B-F3E606E0EA52}" srcOrd="1" destOrd="0" presId="urn:microsoft.com/office/officeart/2008/layout/PictureLineup"/>
    <dgm:cxn modelId="{B48F9A42-6C7A-430F-9571-058218D75B58}" type="presParOf" srcId="{2532BE8E-94D9-4663-95D6-0ADBFAE65D47}" destId="{E359BA37-943A-47F1-8783-75774FA75E4A}" srcOrd="2" destOrd="0" presId="urn:microsoft.com/office/officeart/2008/layout/PictureLineup"/>
    <dgm:cxn modelId="{C03853E4-490D-4978-B3CF-E9BD7DC0080A}" type="presParOf" srcId="{99A9709B-7E2C-4EED-8DD4-A7ED638D148A}" destId="{31FC26C4-C664-4CC1-A175-B722962AC0F5}" srcOrd="5" destOrd="0" presId="urn:microsoft.com/office/officeart/2008/layout/PictureLineup"/>
    <dgm:cxn modelId="{C7CCDB9F-9094-4154-90B3-DB3A6CA14BCE}" type="presParOf" srcId="{99A9709B-7E2C-4EED-8DD4-A7ED638D148A}" destId="{C78CD564-D623-4648-B8B4-DCE20BD92C2A}" srcOrd="6" destOrd="0" presId="urn:microsoft.com/office/officeart/2008/layout/PictureLineup"/>
    <dgm:cxn modelId="{171E23A1-1719-4EF0-B8EF-71E6AE972E72}" type="presParOf" srcId="{C78CD564-D623-4648-B8B4-DCE20BD92C2A}" destId="{81EB396A-82DF-4FD1-A990-9DDC56A139D7}" srcOrd="0" destOrd="0" presId="urn:microsoft.com/office/officeart/2008/layout/PictureLineup"/>
    <dgm:cxn modelId="{09AB5767-2074-4FD7-BB7C-FECCA3F420B5}" type="presParOf" srcId="{C78CD564-D623-4648-B8B4-DCE20BD92C2A}" destId="{A167AF71-25DE-4640-AB68-F7DEA190DE9F}" srcOrd="1" destOrd="0" presId="urn:microsoft.com/office/officeart/2008/layout/PictureLineup"/>
    <dgm:cxn modelId="{2BE6D03B-4E8F-463F-9051-686F22F17F56}" type="presParOf" srcId="{C78CD564-D623-4648-B8B4-DCE20BD92C2A}" destId="{A4C5103F-21FA-4A63-A80C-2E831EA662BB}" srcOrd="2" destOrd="0" presId="urn:microsoft.com/office/officeart/2008/layout/PictureLineup"/>
    <dgm:cxn modelId="{0F5CBDDC-D922-4CC4-88BC-4DBA688D7D89}" type="presParOf" srcId="{99A9709B-7E2C-4EED-8DD4-A7ED638D148A}" destId="{82DC84D1-2564-404F-9963-6437A748C9EC}" srcOrd="7" destOrd="0" presId="urn:microsoft.com/office/officeart/2008/layout/PictureLineup"/>
    <dgm:cxn modelId="{36A147FA-C954-41C2-AEEE-9FDEB1477B4E}" type="presParOf" srcId="{99A9709B-7E2C-4EED-8DD4-A7ED638D148A}" destId="{97F3025F-5E85-493F-8E8A-87622CC2FF58}" srcOrd="8" destOrd="0" presId="urn:microsoft.com/office/officeart/2008/layout/PictureLineup"/>
    <dgm:cxn modelId="{C25D461C-BDAD-417F-9D41-9663A4027B38}" type="presParOf" srcId="{97F3025F-5E85-493F-8E8A-87622CC2FF58}" destId="{015F13C5-9CDC-47D6-BAE5-11EFBEB5618D}" srcOrd="0" destOrd="0" presId="urn:microsoft.com/office/officeart/2008/layout/PictureLineup"/>
    <dgm:cxn modelId="{6A021059-DC66-44E1-A6BE-A0CD0ABDC7C0}" type="presParOf" srcId="{97F3025F-5E85-493F-8E8A-87622CC2FF58}" destId="{C6F37295-D3BA-4E82-9C04-36A90AA7C287}" srcOrd="1" destOrd="0" presId="urn:microsoft.com/office/officeart/2008/layout/PictureLineup"/>
    <dgm:cxn modelId="{3EC423C9-51F0-45CF-953B-244C678981B1}" type="presParOf" srcId="{97F3025F-5E85-493F-8E8A-87622CC2FF58}" destId="{009BCF5E-9C3B-492B-BF63-B737830FC56B}"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2EC5228-9724-45A4-A3AA-DCCCAA85A0E8}"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US"/>
        </a:p>
      </dgm:t>
    </dgm:pt>
    <dgm:pt modelId="{33D01832-84D9-4124-BA8C-488CD8A10496}">
      <dgm:prSet phldrT="[Text]"/>
      <dgm:spPr/>
      <dgm:t>
        <a:bodyPr/>
        <a:lstStyle/>
        <a:p>
          <a:r>
            <a:rPr lang="en-US" dirty="0" smtClean="0"/>
            <a:t>Providers </a:t>
          </a:r>
          <a:endParaRPr lang="en-US" dirty="0"/>
        </a:p>
      </dgm:t>
    </dgm:pt>
    <dgm:pt modelId="{6809478F-3F3D-4BFE-B458-E7B2EDB0A1C6}" type="parTrans" cxnId="{F427E4A1-AA60-45DC-8A3B-50512D20EB8D}">
      <dgm:prSet/>
      <dgm:spPr/>
      <dgm:t>
        <a:bodyPr/>
        <a:lstStyle/>
        <a:p>
          <a:endParaRPr lang="en-US"/>
        </a:p>
      </dgm:t>
    </dgm:pt>
    <dgm:pt modelId="{557B5AAE-C837-4EDB-914E-A3D78D4E66FC}" type="sibTrans" cxnId="{F427E4A1-AA60-45DC-8A3B-50512D20EB8D}">
      <dgm:prSet/>
      <dgm:spPr/>
      <dgm:t>
        <a:bodyPr/>
        <a:lstStyle/>
        <a:p>
          <a:endParaRPr lang="en-US"/>
        </a:p>
      </dgm:t>
    </dgm:pt>
    <dgm:pt modelId="{4FCDE717-2BB9-4F56-9A98-DE4DF9BA1D24}">
      <dgm:prSet phldrT="[Text]"/>
      <dgm:spPr/>
      <dgm:t>
        <a:bodyPr/>
        <a:lstStyle/>
        <a:p>
          <a:r>
            <a:rPr lang="en-US" dirty="0" smtClean="0"/>
            <a:t>Bank</a:t>
          </a:r>
          <a:endParaRPr lang="en-US" dirty="0"/>
        </a:p>
      </dgm:t>
    </dgm:pt>
    <dgm:pt modelId="{5D72425F-B3E3-4244-8159-01CD4F3EFF53}" type="parTrans" cxnId="{FC1DAB9A-2FC2-42A7-8F6F-5A1FC30B7633}">
      <dgm:prSet/>
      <dgm:spPr/>
      <dgm:t>
        <a:bodyPr/>
        <a:lstStyle/>
        <a:p>
          <a:endParaRPr lang="en-US"/>
        </a:p>
      </dgm:t>
    </dgm:pt>
    <dgm:pt modelId="{2C070832-EF84-4B19-916F-B5DFCCB5915E}" type="sibTrans" cxnId="{FC1DAB9A-2FC2-42A7-8F6F-5A1FC30B7633}">
      <dgm:prSet/>
      <dgm:spPr/>
      <dgm:t>
        <a:bodyPr/>
        <a:lstStyle/>
        <a:p>
          <a:endParaRPr lang="en-US"/>
        </a:p>
      </dgm:t>
    </dgm:pt>
    <dgm:pt modelId="{6C08D158-73BA-4DF7-900C-34E034B88C4A}">
      <dgm:prSet/>
      <dgm:spPr/>
      <dgm:t>
        <a:bodyPr/>
        <a:lstStyle/>
        <a:p>
          <a:r>
            <a:rPr lang="en-US" dirty="0" smtClean="0"/>
            <a:t>ATM</a:t>
          </a:r>
          <a:endParaRPr lang="en-US" dirty="0"/>
        </a:p>
      </dgm:t>
    </dgm:pt>
    <dgm:pt modelId="{4BA7EDFD-C627-4FF0-970E-2478F7F42633}" type="parTrans" cxnId="{A5DB1508-9680-4F95-B40E-D2AB63F664F8}">
      <dgm:prSet/>
      <dgm:spPr/>
      <dgm:t>
        <a:bodyPr/>
        <a:lstStyle/>
        <a:p>
          <a:endParaRPr lang="en-US"/>
        </a:p>
      </dgm:t>
    </dgm:pt>
    <dgm:pt modelId="{6074B6B0-9972-4E6C-A257-B34BBF3E0223}" type="sibTrans" cxnId="{A5DB1508-9680-4F95-B40E-D2AB63F664F8}">
      <dgm:prSet/>
      <dgm:spPr/>
      <dgm:t>
        <a:bodyPr/>
        <a:lstStyle/>
        <a:p>
          <a:endParaRPr lang="en-US"/>
        </a:p>
      </dgm:t>
    </dgm:pt>
    <dgm:pt modelId="{0B3B0D79-3623-4C3B-8577-BE9ADE178092}">
      <dgm:prSet/>
      <dgm:spPr/>
      <dgm:t>
        <a:bodyPr/>
        <a:lstStyle/>
        <a:p>
          <a:r>
            <a:rPr lang="en-US" dirty="0" smtClean="0"/>
            <a:t>NEFT-RTGS</a:t>
          </a:r>
          <a:endParaRPr lang="en-US" dirty="0"/>
        </a:p>
      </dgm:t>
    </dgm:pt>
    <dgm:pt modelId="{025481D4-2163-4C86-B0EC-96062BD91051}" type="parTrans" cxnId="{8178208E-88F4-4FE4-9477-C9994F4EE0F1}">
      <dgm:prSet/>
      <dgm:spPr/>
      <dgm:t>
        <a:bodyPr/>
        <a:lstStyle/>
        <a:p>
          <a:endParaRPr lang="en-US"/>
        </a:p>
      </dgm:t>
    </dgm:pt>
    <dgm:pt modelId="{B1EBC6C4-40C0-41A8-9A05-CE7E55D7C8C1}" type="sibTrans" cxnId="{8178208E-88F4-4FE4-9477-C9994F4EE0F1}">
      <dgm:prSet/>
      <dgm:spPr/>
      <dgm:t>
        <a:bodyPr/>
        <a:lstStyle/>
        <a:p>
          <a:endParaRPr lang="en-US"/>
        </a:p>
      </dgm:t>
    </dgm:pt>
    <dgm:pt modelId="{EB8B9475-6614-467C-AAFC-75A85F79136E}">
      <dgm:prSet/>
      <dgm:spPr/>
      <dgm:t>
        <a:bodyPr/>
        <a:lstStyle/>
        <a:p>
          <a:r>
            <a:rPr lang="en-US" dirty="0" smtClean="0"/>
            <a:t>Non-Bank</a:t>
          </a:r>
          <a:endParaRPr lang="en-US" dirty="0"/>
        </a:p>
      </dgm:t>
    </dgm:pt>
    <dgm:pt modelId="{CCF32900-0647-49BC-81EA-52C2F5E64AD7}" type="parTrans" cxnId="{5C56B431-3CCB-48D8-A583-98663903372E}">
      <dgm:prSet/>
      <dgm:spPr/>
      <dgm:t>
        <a:bodyPr/>
        <a:lstStyle/>
        <a:p>
          <a:endParaRPr lang="en-US"/>
        </a:p>
      </dgm:t>
    </dgm:pt>
    <dgm:pt modelId="{F08CE375-F1B9-4153-B0DE-704A4C0AB555}" type="sibTrans" cxnId="{5C56B431-3CCB-48D8-A583-98663903372E}">
      <dgm:prSet/>
      <dgm:spPr/>
      <dgm:t>
        <a:bodyPr/>
        <a:lstStyle/>
        <a:p>
          <a:endParaRPr lang="en-US"/>
        </a:p>
      </dgm:t>
    </dgm:pt>
    <dgm:pt modelId="{A7AC628D-8118-4021-B346-F30B34BF2458}">
      <dgm:prSet/>
      <dgm:spPr/>
      <dgm:t>
        <a:bodyPr/>
        <a:lstStyle/>
        <a:p>
          <a:r>
            <a:rPr lang="en-US" dirty="0" smtClean="0"/>
            <a:t>ATM (White Label)</a:t>
          </a:r>
          <a:endParaRPr lang="en-US" dirty="0"/>
        </a:p>
      </dgm:t>
    </dgm:pt>
    <dgm:pt modelId="{15140AE0-1EE7-4287-8ABD-B62F64C5D95D}" type="parTrans" cxnId="{D33C6702-D84F-48AD-AC57-1EE56EF7D821}">
      <dgm:prSet/>
      <dgm:spPr/>
      <dgm:t>
        <a:bodyPr/>
        <a:lstStyle/>
        <a:p>
          <a:endParaRPr lang="en-US"/>
        </a:p>
      </dgm:t>
    </dgm:pt>
    <dgm:pt modelId="{ECF69E48-582D-4D90-8D6C-0244F55A9260}" type="sibTrans" cxnId="{D33C6702-D84F-48AD-AC57-1EE56EF7D821}">
      <dgm:prSet/>
      <dgm:spPr/>
      <dgm:t>
        <a:bodyPr/>
        <a:lstStyle/>
        <a:p>
          <a:endParaRPr lang="en-US"/>
        </a:p>
      </dgm:t>
    </dgm:pt>
    <dgm:pt modelId="{2B371623-9903-410A-94E0-062D51FC58AA}">
      <dgm:prSet/>
      <dgm:spPr/>
      <dgm:t>
        <a:bodyPr/>
        <a:lstStyle/>
        <a:p>
          <a:r>
            <a:rPr lang="en-US" dirty="0" smtClean="0"/>
            <a:t>Wallet, App, IMPS, UPI</a:t>
          </a:r>
          <a:endParaRPr lang="en-US" dirty="0"/>
        </a:p>
      </dgm:t>
    </dgm:pt>
    <dgm:pt modelId="{8E9E0AD2-E07E-4255-96DE-E1914F299826}" type="parTrans" cxnId="{A239E048-3643-4C6C-8A7B-FBC912C36524}">
      <dgm:prSet/>
      <dgm:spPr/>
      <dgm:t>
        <a:bodyPr/>
        <a:lstStyle/>
        <a:p>
          <a:endParaRPr lang="en-US"/>
        </a:p>
      </dgm:t>
    </dgm:pt>
    <dgm:pt modelId="{EDB8951D-EF61-436C-B308-C4877FE8840F}" type="sibTrans" cxnId="{A239E048-3643-4C6C-8A7B-FBC912C36524}">
      <dgm:prSet/>
      <dgm:spPr/>
      <dgm:t>
        <a:bodyPr/>
        <a:lstStyle/>
        <a:p>
          <a:endParaRPr lang="en-US"/>
        </a:p>
      </dgm:t>
    </dgm:pt>
    <dgm:pt modelId="{725D73AD-3BF1-41D6-8199-B88BD28E71D9}">
      <dgm:prSet/>
      <dgm:spPr/>
      <dgm:t>
        <a:bodyPr/>
        <a:lstStyle/>
        <a:p>
          <a:r>
            <a:rPr lang="en-US" dirty="0" smtClean="0"/>
            <a:t>Wallet, App, IMPS, UPI</a:t>
          </a:r>
          <a:endParaRPr lang="en-US" dirty="0"/>
        </a:p>
      </dgm:t>
    </dgm:pt>
    <dgm:pt modelId="{81DF2613-D5D3-468D-BECD-8F3C1F2B7942}" type="parTrans" cxnId="{4CEFF2F3-CC94-4167-AACA-41ED67DB054E}">
      <dgm:prSet/>
      <dgm:spPr/>
      <dgm:t>
        <a:bodyPr/>
        <a:lstStyle/>
        <a:p>
          <a:endParaRPr lang="en-US"/>
        </a:p>
      </dgm:t>
    </dgm:pt>
    <dgm:pt modelId="{3439B422-9532-4356-84E7-2814BDC5A860}" type="sibTrans" cxnId="{4CEFF2F3-CC94-4167-AACA-41ED67DB054E}">
      <dgm:prSet/>
      <dgm:spPr/>
      <dgm:t>
        <a:bodyPr/>
        <a:lstStyle/>
        <a:p>
          <a:endParaRPr lang="en-US"/>
        </a:p>
      </dgm:t>
    </dgm:pt>
    <dgm:pt modelId="{BE736E45-7792-4282-98F3-860577311675}">
      <dgm:prSet/>
      <dgm:spPr/>
      <dgm:t>
        <a:bodyPr/>
        <a:lstStyle/>
        <a:p>
          <a:r>
            <a:rPr lang="en-US" dirty="0" smtClean="0"/>
            <a:t>Cards</a:t>
          </a:r>
          <a:endParaRPr lang="en-US" dirty="0"/>
        </a:p>
      </dgm:t>
    </dgm:pt>
    <dgm:pt modelId="{6B17E923-50D3-4ACB-B041-263DEDE7EEA2}" type="parTrans" cxnId="{C7181B2F-F67C-4FF1-9FC9-15FE5D13A2DD}">
      <dgm:prSet/>
      <dgm:spPr/>
      <dgm:t>
        <a:bodyPr/>
        <a:lstStyle/>
        <a:p>
          <a:endParaRPr lang="en-US"/>
        </a:p>
      </dgm:t>
    </dgm:pt>
    <dgm:pt modelId="{54645745-763E-4D6E-BCFB-D79B4BFF6FA8}" type="sibTrans" cxnId="{C7181B2F-F67C-4FF1-9FC9-15FE5D13A2DD}">
      <dgm:prSet/>
      <dgm:spPr/>
      <dgm:t>
        <a:bodyPr/>
        <a:lstStyle/>
        <a:p>
          <a:endParaRPr lang="en-US"/>
        </a:p>
      </dgm:t>
    </dgm:pt>
    <dgm:pt modelId="{460953BF-13C1-4A04-816F-2D1FF5CBA521}">
      <dgm:prSet/>
      <dgm:spPr/>
      <dgm:t>
        <a:bodyPr/>
        <a:lstStyle/>
        <a:p>
          <a:r>
            <a:rPr lang="en-US" dirty="0" smtClean="0"/>
            <a:t>Cards network (Master card, Visa)</a:t>
          </a:r>
          <a:endParaRPr lang="en-US" dirty="0"/>
        </a:p>
      </dgm:t>
    </dgm:pt>
    <dgm:pt modelId="{2C07C4F6-F1FE-4373-A366-6D7183C1B011}" type="parTrans" cxnId="{21958AC3-E5BF-429F-94CD-FC45314DA252}">
      <dgm:prSet/>
      <dgm:spPr/>
      <dgm:t>
        <a:bodyPr/>
        <a:lstStyle/>
        <a:p>
          <a:endParaRPr lang="en-US"/>
        </a:p>
      </dgm:t>
    </dgm:pt>
    <dgm:pt modelId="{1344DF34-8ADE-4049-8706-DEE1E1774412}" type="sibTrans" cxnId="{21958AC3-E5BF-429F-94CD-FC45314DA252}">
      <dgm:prSet/>
      <dgm:spPr/>
      <dgm:t>
        <a:bodyPr/>
        <a:lstStyle/>
        <a:p>
          <a:endParaRPr lang="en-US"/>
        </a:p>
      </dgm:t>
    </dgm:pt>
    <dgm:pt modelId="{84801454-D5CB-447C-8566-8A6E4EAB78F6}">
      <dgm:prSet/>
      <dgm:spPr/>
      <dgm:t>
        <a:bodyPr/>
        <a:lstStyle/>
        <a:p>
          <a:r>
            <a:rPr lang="en-US" dirty="0" smtClean="0"/>
            <a:t>Cross border</a:t>
          </a:r>
          <a:endParaRPr lang="en-US" dirty="0"/>
        </a:p>
      </dgm:t>
    </dgm:pt>
    <dgm:pt modelId="{39C302E5-9646-4EEA-B03B-9496FE2F5564}" type="parTrans" cxnId="{C8C2023C-F7C1-458E-BFE4-E11490A72626}">
      <dgm:prSet/>
      <dgm:spPr/>
      <dgm:t>
        <a:bodyPr/>
        <a:lstStyle/>
        <a:p>
          <a:endParaRPr lang="en-US"/>
        </a:p>
      </dgm:t>
    </dgm:pt>
    <dgm:pt modelId="{D97F26B5-DDA3-457D-8875-47F718C4741D}" type="sibTrans" cxnId="{C8C2023C-F7C1-458E-BFE4-E11490A72626}">
      <dgm:prSet/>
      <dgm:spPr/>
      <dgm:t>
        <a:bodyPr/>
        <a:lstStyle/>
        <a:p>
          <a:endParaRPr lang="en-US"/>
        </a:p>
      </dgm:t>
    </dgm:pt>
    <dgm:pt modelId="{026084E0-90B2-4900-9945-C5FB189F2337}" type="pres">
      <dgm:prSet presAssocID="{42EC5228-9724-45A4-A3AA-DCCCAA85A0E8}" presName="hierChild1" presStyleCnt="0">
        <dgm:presLayoutVars>
          <dgm:orgChart val="1"/>
          <dgm:chPref val="1"/>
          <dgm:dir/>
          <dgm:animOne val="branch"/>
          <dgm:animLvl val="lvl"/>
          <dgm:resizeHandles/>
        </dgm:presLayoutVars>
      </dgm:prSet>
      <dgm:spPr/>
      <dgm:t>
        <a:bodyPr/>
        <a:lstStyle/>
        <a:p>
          <a:endParaRPr lang="en-US"/>
        </a:p>
      </dgm:t>
    </dgm:pt>
    <dgm:pt modelId="{5186C176-CF72-4928-A062-3B54B7A89F2F}" type="pres">
      <dgm:prSet presAssocID="{33D01832-84D9-4124-BA8C-488CD8A10496}" presName="hierRoot1" presStyleCnt="0">
        <dgm:presLayoutVars>
          <dgm:hierBranch val="init"/>
        </dgm:presLayoutVars>
      </dgm:prSet>
      <dgm:spPr/>
      <dgm:t>
        <a:bodyPr/>
        <a:lstStyle/>
        <a:p>
          <a:endParaRPr lang="en-US"/>
        </a:p>
      </dgm:t>
    </dgm:pt>
    <dgm:pt modelId="{15DEAA6F-5FBB-4F43-84CD-1312280DE41D}" type="pres">
      <dgm:prSet presAssocID="{33D01832-84D9-4124-BA8C-488CD8A10496}" presName="rootComposite1" presStyleCnt="0"/>
      <dgm:spPr/>
      <dgm:t>
        <a:bodyPr/>
        <a:lstStyle/>
        <a:p>
          <a:endParaRPr lang="en-US"/>
        </a:p>
      </dgm:t>
    </dgm:pt>
    <dgm:pt modelId="{C8FAC08D-8A7B-4C7B-A736-13B9F37E2FDC}" type="pres">
      <dgm:prSet presAssocID="{33D01832-84D9-4124-BA8C-488CD8A10496}" presName="rootText1" presStyleLbl="node0" presStyleIdx="0" presStyleCnt="1">
        <dgm:presLayoutVars>
          <dgm:chPref val="3"/>
        </dgm:presLayoutVars>
      </dgm:prSet>
      <dgm:spPr/>
      <dgm:t>
        <a:bodyPr/>
        <a:lstStyle/>
        <a:p>
          <a:endParaRPr lang="en-US"/>
        </a:p>
      </dgm:t>
    </dgm:pt>
    <dgm:pt modelId="{6B529574-CE05-4D91-B760-450611F094B1}" type="pres">
      <dgm:prSet presAssocID="{33D01832-84D9-4124-BA8C-488CD8A10496}" presName="rootConnector1" presStyleLbl="node1" presStyleIdx="0" presStyleCnt="0"/>
      <dgm:spPr/>
      <dgm:t>
        <a:bodyPr/>
        <a:lstStyle/>
        <a:p>
          <a:endParaRPr lang="en-US"/>
        </a:p>
      </dgm:t>
    </dgm:pt>
    <dgm:pt modelId="{552EEA98-7835-4832-8C9E-19948BF62DCE}" type="pres">
      <dgm:prSet presAssocID="{33D01832-84D9-4124-BA8C-488CD8A10496}" presName="hierChild2" presStyleCnt="0"/>
      <dgm:spPr/>
      <dgm:t>
        <a:bodyPr/>
        <a:lstStyle/>
        <a:p>
          <a:endParaRPr lang="en-US"/>
        </a:p>
      </dgm:t>
    </dgm:pt>
    <dgm:pt modelId="{F87E358A-1523-46A7-B4C8-CAB3AD3B7AE8}" type="pres">
      <dgm:prSet presAssocID="{5D72425F-B3E3-4244-8159-01CD4F3EFF53}" presName="Name37" presStyleLbl="parChTrans1D2" presStyleIdx="0" presStyleCnt="2"/>
      <dgm:spPr/>
      <dgm:t>
        <a:bodyPr/>
        <a:lstStyle/>
        <a:p>
          <a:endParaRPr lang="en-US"/>
        </a:p>
      </dgm:t>
    </dgm:pt>
    <dgm:pt modelId="{A6C2D94E-16DF-4FF9-B8E5-ADAD5B1C08D6}" type="pres">
      <dgm:prSet presAssocID="{4FCDE717-2BB9-4F56-9A98-DE4DF9BA1D24}" presName="hierRoot2" presStyleCnt="0">
        <dgm:presLayoutVars>
          <dgm:hierBranch val="init"/>
        </dgm:presLayoutVars>
      </dgm:prSet>
      <dgm:spPr/>
      <dgm:t>
        <a:bodyPr/>
        <a:lstStyle/>
        <a:p>
          <a:endParaRPr lang="en-US"/>
        </a:p>
      </dgm:t>
    </dgm:pt>
    <dgm:pt modelId="{B183A31E-6CD5-4408-8FA2-DC2A39E5003A}" type="pres">
      <dgm:prSet presAssocID="{4FCDE717-2BB9-4F56-9A98-DE4DF9BA1D24}" presName="rootComposite" presStyleCnt="0"/>
      <dgm:spPr/>
      <dgm:t>
        <a:bodyPr/>
        <a:lstStyle/>
        <a:p>
          <a:endParaRPr lang="en-US"/>
        </a:p>
      </dgm:t>
    </dgm:pt>
    <dgm:pt modelId="{9CFBF852-78F4-4E06-BE9D-D92CC80CB8DE}" type="pres">
      <dgm:prSet presAssocID="{4FCDE717-2BB9-4F56-9A98-DE4DF9BA1D24}" presName="rootText" presStyleLbl="node2" presStyleIdx="0" presStyleCnt="2">
        <dgm:presLayoutVars>
          <dgm:chPref val="3"/>
        </dgm:presLayoutVars>
      </dgm:prSet>
      <dgm:spPr/>
      <dgm:t>
        <a:bodyPr/>
        <a:lstStyle/>
        <a:p>
          <a:endParaRPr lang="en-US"/>
        </a:p>
      </dgm:t>
    </dgm:pt>
    <dgm:pt modelId="{99EBEB00-DB30-4D09-A779-CAD822EE52F4}" type="pres">
      <dgm:prSet presAssocID="{4FCDE717-2BB9-4F56-9A98-DE4DF9BA1D24}" presName="rootConnector" presStyleLbl="node2" presStyleIdx="0" presStyleCnt="2"/>
      <dgm:spPr/>
      <dgm:t>
        <a:bodyPr/>
        <a:lstStyle/>
        <a:p>
          <a:endParaRPr lang="en-US"/>
        </a:p>
      </dgm:t>
    </dgm:pt>
    <dgm:pt modelId="{B0D19D5B-C155-4EF3-8BE1-2A3E5C380674}" type="pres">
      <dgm:prSet presAssocID="{4FCDE717-2BB9-4F56-9A98-DE4DF9BA1D24}" presName="hierChild4" presStyleCnt="0"/>
      <dgm:spPr/>
      <dgm:t>
        <a:bodyPr/>
        <a:lstStyle/>
        <a:p>
          <a:endParaRPr lang="en-US"/>
        </a:p>
      </dgm:t>
    </dgm:pt>
    <dgm:pt modelId="{9F4246FE-2675-48F4-83DD-31019AF557B2}" type="pres">
      <dgm:prSet presAssocID="{6B17E923-50D3-4ACB-B041-263DEDE7EEA2}" presName="Name37" presStyleLbl="parChTrans1D3" presStyleIdx="0" presStyleCnt="8"/>
      <dgm:spPr/>
      <dgm:t>
        <a:bodyPr/>
        <a:lstStyle/>
        <a:p>
          <a:endParaRPr lang="en-US"/>
        </a:p>
      </dgm:t>
    </dgm:pt>
    <dgm:pt modelId="{7EEA288B-50B1-4879-BABC-A959FF456D69}" type="pres">
      <dgm:prSet presAssocID="{BE736E45-7792-4282-98F3-860577311675}" presName="hierRoot2" presStyleCnt="0">
        <dgm:presLayoutVars>
          <dgm:hierBranch val="init"/>
        </dgm:presLayoutVars>
      </dgm:prSet>
      <dgm:spPr/>
      <dgm:t>
        <a:bodyPr/>
        <a:lstStyle/>
        <a:p>
          <a:endParaRPr lang="en-US"/>
        </a:p>
      </dgm:t>
    </dgm:pt>
    <dgm:pt modelId="{489B23C2-5EA7-48D7-9FE6-2BF4466926EC}" type="pres">
      <dgm:prSet presAssocID="{BE736E45-7792-4282-98F3-860577311675}" presName="rootComposite" presStyleCnt="0"/>
      <dgm:spPr/>
      <dgm:t>
        <a:bodyPr/>
        <a:lstStyle/>
        <a:p>
          <a:endParaRPr lang="en-US"/>
        </a:p>
      </dgm:t>
    </dgm:pt>
    <dgm:pt modelId="{CBDB9C24-2AFC-4C0C-B2DE-FEF081CD6A33}" type="pres">
      <dgm:prSet presAssocID="{BE736E45-7792-4282-98F3-860577311675}" presName="rootText" presStyleLbl="node3" presStyleIdx="0" presStyleCnt="8">
        <dgm:presLayoutVars>
          <dgm:chPref val="3"/>
        </dgm:presLayoutVars>
      </dgm:prSet>
      <dgm:spPr/>
      <dgm:t>
        <a:bodyPr/>
        <a:lstStyle/>
        <a:p>
          <a:endParaRPr lang="en-US"/>
        </a:p>
      </dgm:t>
    </dgm:pt>
    <dgm:pt modelId="{AD22028B-62B7-4E8A-A02A-F25DC14503A9}" type="pres">
      <dgm:prSet presAssocID="{BE736E45-7792-4282-98F3-860577311675}" presName="rootConnector" presStyleLbl="node3" presStyleIdx="0" presStyleCnt="8"/>
      <dgm:spPr/>
      <dgm:t>
        <a:bodyPr/>
        <a:lstStyle/>
        <a:p>
          <a:endParaRPr lang="en-US"/>
        </a:p>
      </dgm:t>
    </dgm:pt>
    <dgm:pt modelId="{56EF989E-6C01-453B-9694-CCDC8186F916}" type="pres">
      <dgm:prSet presAssocID="{BE736E45-7792-4282-98F3-860577311675}" presName="hierChild4" presStyleCnt="0"/>
      <dgm:spPr/>
      <dgm:t>
        <a:bodyPr/>
        <a:lstStyle/>
        <a:p>
          <a:endParaRPr lang="en-US"/>
        </a:p>
      </dgm:t>
    </dgm:pt>
    <dgm:pt modelId="{574E3F5B-3992-4E1B-B354-96E75CC671C1}" type="pres">
      <dgm:prSet presAssocID="{BE736E45-7792-4282-98F3-860577311675}" presName="hierChild5" presStyleCnt="0"/>
      <dgm:spPr/>
      <dgm:t>
        <a:bodyPr/>
        <a:lstStyle/>
        <a:p>
          <a:endParaRPr lang="en-US"/>
        </a:p>
      </dgm:t>
    </dgm:pt>
    <dgm:pt modelId="{D4E22190-33D9-4C1A-9B84-1B8C6E277EB9}" type="pres">
      <dgm:prSet presAssocID="{4BA7EDFD-C627-4FF0-970E-2478F7F42633}" presName="Name37" presStyleLbl="parChTrans1D3" presStyleIdx="1" presStyleCnt="8"/>
      <dgm:spPr/>
      <dgm:t>
        <a:bodyPr/>
        <a:lstStyle/>
        <a:p>
          <a:endParaRPr lang="en-US"/>
        </a:p>
      </dgm:t>
    </dgm:pt>
    <dgm:pt modelId="{ED9D1A6D-73D1-427F-B35E-2F616B3CCCC5}" type="pres">
      <dgm:prSet presAssocID="{6C08D158-73BA-4DF7-900C-34E034B88C4A}" presName="hierRoot2" presStyleCnt="0">
        <dgm:presLayoutVars>
          <dgm:hierBranch val="init"/>
        </dgm:presLayoutVars>
      </dgm:prSet>
      <dgm:spPr/>
      <dgm:t>
        <a:bodyPr/>
        <a:lstStyle/>
        <a:p>
          <a:endParaRPr lang="en-US"/>
        </a:p>
      </dgm:t>
    </dgm:pt>
    <dgm:pt modelId="{81C39152-2F4D-497A-81A4-7A02ADE5524B}" type="pres">
      <dgm:prSet presAssocID="{6C08D158-73BA-4DF7-900C-34E034B88C4A}" presName="rootComposite" presStyleCnt="0"/>
      <dgm:spPr/>
      <dgm:t>
        <a:bodyPr/>
        <a:lstStyle/>
        <a:p>
          <a:endParaRPr lang="en-US"/>
        </a:p>
      </dgm:t>
    </dgm:pt>
    <dgm:pt modelId="{764667CE-8341-441A-B26F-FF5EE89F8759}" type="pres">
      <dgm:prSet presAssocID="{6C08D158-73BA-4DF7-900C-34E034B88C4A}" presName="rootText" presStyleLbl="node3" presStyleIdx="1" presStyleCnt="8">
        <dgm:presLayoutVars>
          <dgm:chPref val="3"/>
        </dgm:presLayoutVars>
      </dgm:prSet>
      <dgm:spPr/>
      <dgm:t>
        <a:bodyPr/>
        <a:lstStyle/>
        <a:p>
          <a:endParaRPr lang="en-US"/>
        </a:p>
      </dgm:t>
    </dgm:pt>
    <dgm:pt modelId="{1180CE76-2DE0-4F2B-AD2D-158EBDE5DBB8}" type="pres">
      <dgm:prSet presAssocID="{6C08D158-73BA-4DF7-900C-34E034B88C4A}" presName="rootConnector" presStyleLbl="node3" presStyleIdx="1" presStyleCnt="8"/>
      <dgm:spPr/>
      <dgm:t>
        <a:bodyPr/>
        <a:lstStyle/>
        <a:p>
          <a:endParaRPr lang="en-US"/>
        </a:p>
      </dgm:t>
    </dgm:pt>
    <dgm:pt modelId="{DFC2A67A-A446-443A-A239-B84764836F02}" type="pres">
      <dgm:prSet presAssocID="{6C08D158-73BA-4DF7-900C-34E034B88C4A}" presName="hierChild4" presStyleCnt="0"/>
      <dgm:spPr/>
      <dgm:t>
        <a:bodyPr/>
        <a:lstStyle/>
        <a:p>
          <a:endParaRPr lang="en-US"/>
        </a:p>
      </dgm:t>
    </dgm:pt>
    <dgm:pt modelId="{58470529-8FE6-4E87-AD90-E48A63E0E724}" type="pres">
      <dgm:prSet presAssocID="{6C08D158-73BA-4DF7-900C-34E034B88C4A}" presName="hierChild5" presStyleCnt="0"/>
      <dgm:spPr/>
      <dgm:t>
        <a:bodyPr/>
        <a:lstStyle/>
        <a:p>
          <a:endParaRPr lang="en-US"/>
        </a:p>
      </dgm:t>
    </dgm:pt>
    <dgm:pt modelId="{9942616E-6193-4441-B2C9-0974B103FD62}" type="pres">
      <dgm:prSet presAssocID="{025481D4-2163-4C86-B0EC-96062BD91051}" presName="Name37" presStyleLbl="parChTrans1D3" presStyleIdx="2" presStyleCnt="8"/>
      <dgm:spPr/>
      <dgm:t>
        <a:bodyPr/>
        <a:lstStyle/>
        <a:p>
          <a:endParaRPr lang="en-US"/>
        </a:p>
      </dgm:t>
    </dgm:pt>
    <dgm:pt modelId="{A349A492-E6A9-4205-9020-FD39F8A3A176}" type="pres">
      <dgm:prSet presAssocID="{0B3B0D79-3623-4C3B-8577-BE9ADE178092}" presName="hierRoot2" presStyleCnt="0">
        <dgm:presLayoutVars>
          <dgm:hierBranch val="init"/>
        </dgm:presLayoutVars>
      </dgm:prSet>
      <dgm:spPr/>
      <dgm:t>
        <a:bodyPr/>
        <a:lstStyle/>
        <a:p>
          <a:endParaRPr lang="en-US"/>
        </a:p>
      </dgm:t>
    </dgm:pt>
    <dgm:pt modelId="{8AF82B77-675B-4802-8D6D-832A97570C74}" type="pres">
      <dgm:prSet presAssocID="{0B3B0D79-3623-4C3B-8577-BE9ADE178092}" presName="rootComposite" presStyleCnt="0"/>
      <dgm:spPr/>
      <dgm:t>
        <a:bodyPr/>
        <a:lstStyle/>
        <a:p>
          <a:endParaRPr lang="en-US"/>
        </a:p>
      </dgm:t>
    </dgm:pt>
    <dgm:pt modelId="{CD3BE52D-1877-48B6-83AC-74DA33D203C2}" type="pres">
      <dgm:prSet presAssocID="{0B3B0D79-3623-4C3B-8577-BE9ADE178092}" presName="rootText" presStyleLbl="node3" presStyleIdx="2" presStyleCnt="8">
        <dgm:presLayoutVars>
          <dgm:chPref val="3"/>
        </dgm:presLayoutVars>
      </dgm:prSet>
      <dgm:spPr/>
      <dgm:t>
        <a:bodyPr/>
        <a:lstStyle/>
        <a:p>
          <a:endParaRPr lang="en-US"/>
        </a:p>
      </dgm:t>
    </dgm:pt>
    <dgm:pt modelId="{F72AD0CD-07A4-412E-96DE-4CE3192EA6E3}" type="pres">
      <dgm:prSet presAssocID="{0B3B0D79-3623-4C3B-8577-BE9ADE178092}" presName="rootConnector" presStyleLbl="node3" presStyleIdx="2" presStyleCnt="8"/>
      <dgm:spPr/>
      <dgm:t>
        <a:bodyPr/>
        <a:lstStyle/>
        <a:p>
          <a:endParaRPr lang="en-US"/>
        </a:p>
      </dgm:t>
    </dgm:pt>
    <dgm:pt modelId="{CAA6BDD5-3CC9-4E15-8072-B56439A7DE42}" type="pres">
      <dgm:prSet presAssocID="{0B3B0D79-3623-4C3B-8577-BE9ADE178092}" presName="hierChild4" presStyleCnt="0"/>
      <dgm:spPr/>
      <dgm:t>
        <a:bodyPr/>
        <a:lstStyle/>
        <a:p>
          <a:endParaRPr lang="en-US"/>
        </a:p>
      </dgm:t>
    </dgm:pt>
    <dgm:pt modelId="{20AC3F81-1806-4857-98B3-A8E0B21C7DEE}" type="pres">
      <dgm:prSet presAssocID="{0B3B0D79-3623-4C3B-8577-BE9ADE178092}" presName="hierChild5" presStyleCnt="0"/>
      <dgm:spPr/>
      <dgm:t>
        <a:bodyPr/>
        <a:lstStyle/>
        <a:p>
          <a:endParaRPr lang="en-US"/>
        </a:p>
      </dgm:t>
    </dgm:pt>
    <dgm:pt modelId="{EEE05166-71F1-4C1B-998E-9EFEADA03367}" type="pres">
      <dgm:prSet presAssocID="{81DF2613-D5D3-468D-BECD-8F3C1F2B7942}" presName="Name37" presStyleLbl="parChTrans1D3" presStyleIdx="3" presStyleCnt="8"/>
      <dgm:spPr/>
      <dgm:t>
        <a:bodyPr/>
        <a:lstStyle/>
        <a:p>
          <a:endParaRPr lang="en-US"/>
        </a:p>
      </dgm:t>
    </dgm:pt>
    <dgm:pt modelId="{F3ECE2A8-1CFC-48AF-A2A0-33D2B69209F5}" type="pres">
      <dgm:prSet presAssocID="{725D73AD-3BF1-41D6-8199-B88BD28E71D9}" presName="hierRoot2" presStyleCnt="0">
        <dgm:presLayoutVars>
          <dgm:hierBranch val="init"/>
        </dgm:presLayoutVars>
      </dgm:prSet>
      <dgm:spPr/>
      <dgm:t>
        <a:bodyPr/>
        <a:lstStyle/>
        <a:p>
          <a:endParaRPr lang="en-US"/>
        </a:p>
      </dgm:t>
    </dgm:pt>
    <dgm:pt modelId="{AA624689-A767-44CB-82D1-E8C04A7186C2}" type="pres">
      <dgm:prSet presAssocID="{725D73AD-3BF1-41D6-8199-B88BD28E71D9}" presName="rootComposite" presStyleCnt="0"/>
      <dgm:spPr/>
      <dgm:t>
        <a:bodyPr/>
        <a:lstStyle/>
        <a:p>
          <a:endParaRPr lang="en-US"/>
        </a:p>
      </dgm:t>
    </dgm:pt>
    <dgm:pt modelId="{41474BF2-D1C6-438F-A2B0-53EC9C8916B7}" type="pres">
      <dgm:prSet presAssocID="{725D73AD-3BF1-41D6-8199-B88BD28E71D9}" presName="rootText" presStyleLbl="node3" presStyleIdx="3" presStyleCnt="8">
        <dgm:presLayoutVars>
          <dgm:chPref val="3"/>
        </dgm:presLayoutVars>
      </dgm:prSet>
      <dgm:spPr/>
      <dgm:t>
        <a:bodyPr/>
        <a:lstStyle/>
        <a:p>
          <a:endParaRPr lang="en-US"/>
        </a:p>
      </dgm:t>
    </dgm:pt>
    <dgm:pt modelId="{A27DDBC5-E4F6-4E59-B3C8-EDF589AEF48D}" type="pres">
      <dgm:prSet presAssocID="{725D73AD-3BF1-41D6-8199-B88BD28E71D9}" presName="rootConnector" presStyleLbl="node3" presStyleIdx="3" presStyleCnt="8"/>
      <dgm:spPr/>
      <dgm:t>
        <a:bodyPr/>
        <a:lstStyle/>
        <a:p>
          <a:endParaRPr lang="en-US"/>
        </a:p>
      </dgm:t>
    </dgm:pt>
    <dgm:pt modelId="{83E5349E-0A95-4388-A4F6-D6164C1F6687}" type="pres">
      <dgm:prSet presAssocID="{725D73AD-3BF1-41D6-8199-B88BD28E71D9}" presName="hierChild4" presStyleCnt="0"/>
      <dgm:spPr/>
      <dgm:t>
        <a:bodyPr/>
        <a:lstStyle/>
        <a:p>
          <a:endParaRPr lang="en-US"/>
        </a:p>
      </dgm:t>
    </dgm:pt>
    <dgm:pt modelId="{32576A6C-47F4-4F5C-85CD-1DAA7A4B9346}" type="pres">
      <dgm:prSet presAssocID="{725D73AD-3BF1-41D6-8199-B88BD28E71D9}" presName="hierChild5" presStyleCnt="0"/>
      <dgm:spPr/>
      <dgm:t>
        <a:bodyPr/>
        <a:lstStyle/>
        <a:p>
          <a:endParaRPr lang="en-US"/>
        </a:p>
      </dgm:t>
    </dgm:pt>
    <dgm:pt modelId="{805B7301-3E0A-40D9-A64B-A70192768C20}" type="pres">
      <dgm:prSet presAssocID="{4FCDE717-2BB9-4F56-9A98-DE4DF9BA1D24}" presName="hierChild5" presStyleCnt="0"/>
      <dgm:spPr/>
      <dgm:t>
        <a:bodyPr/>
        <a:lstStyle/>
        <a:p>
          <a:endParaRPr lang="en-US"/>
        </a:p>
      </dgm:t>
    </dgm:pt>
    <dgm:pt modelId="{C9EDBC17-F7FC-46D2-A374-0BD1448A4AFC}" type="pres">
      <dgm:prSet presAssocID="{CCF32900-0647-49BC-81EA-52C2F5E64AD7}" presName="Name37" presStyleLbl="parChTrans1D2" presStyleIdx="1" presStyleCnt="2"/>
      <dgm:spPr/>
      <dgm:t>
        <a:bodyPr/>
        <a:lstStyle/>
        <a:p>
          <a:endParaRPr lang="en-US"/>
        </a:p>
      </dgm:t>
    </dgm:pt>
    <dgm:pt modelId="{92AAD45B-E388-46D6-8C88-A16B26A057B9}" type="pres">
      <dgm:prSet presAssocID="{EB8B9475-6614-467C-AAFC-75A85F79136E}" presName="hierRoot2" presStyleCnt="0">
        <dgm:presLayoutVars>
          <dgm:hierBranch val="init"/>
        </dgm:presLayoutVars>
      </dgm:prSet>
      <dgm:spPr/>
      <dgm:t>
        <a:bodyPr/>
        <a:lstStyle/>
        <a:p>
          <a:endParaRPr lang="en-US"/>
        </a:p>
      </dgm:t>
    </dgm:pt>
    <dgm:pt modelId="{B3606157-46A6-4948-B32B-EF014CA5CB7B}" type="pres">
      <dgm:prSet presAssocID="{EB8B9475-6614-467C-AAFC-75A85F79136E}" presName="rootComposite" presStyleCnt="0"/>
      <dgm:spPr/>
      <dgm:t>
        <a:bodyPr/>
        <a:lstStyle/>
        <a:p>
          <a:endParaRPr lang="en-US"/>
        </a:p>
      </dgm:t>
    </dgm:pt>
    <dgm:pt modelId="{813B13CE-731A-40D2-867E-CF2FCCF638D1}" type="pres">
      <dgm:prSet presAssocID="{EB8B9475-6614-467C-AAFC-75A85F79136E}" presName="rootText" presStyleLbl="node2" presStyleIdx="1" presStyleCnt="2">
        <dgm:presLayoutVars>
          <dgm:chPref val="3"/>
        </dgm:presLayoutVars>
      </dgm:prSet>
      <dgm:spPr/>
      <dgm:t>
        <a:bodyPr/>
        <a:lstStyle/>
        <a:p>
          <a:endParaRPr lang="en-US"/>
        </a:p>
      </dgm:t>
    </dgm:pt>
    <dgm:pt modelId="{4E8C01D9-C9FB-462E-A977-FE5073191C20}" type="pres">
      <dgm:prSet presAssocID="{EB8B9475-6614-467C-AAFC-75A85F79136E}" presName="rootConnector" presStyleLbl="node2" presStyleIdx="1" presStyleCnt="2"/>
      <dgm:spPr/>
      <dgm:t>
        <a:bodyPr/>
        <a:lstStyle/>
        <a:p>
          <a:endParaRPr lang="en-US"/>
        </a:p>
      </dgm:t>
    </dgm:pt>
    <dgm:pt modelId="{1A19D308-9DF1-4A76-8734-EA3A4667547C}" type="pres">
      <dgm:prSet presAssocID="{EB8B9475-6614-467C-AAFC-75A85F79136E}" presName="hierChild4" presStyleCnt="0"/>
      <dgm:spPr/>
      <dgm:t>
        <a:bodyPr/>
        <a:lstStyle/>
        <a:p>
          <a:endParaRPr lang="en-US"/>
        </a:p>
      </dgm:t>
    </dgm:pt>
    <dgm:pt modelId="{399EC434-D115-4171-A14C-9FE2A1C12E95}" type="pres">
      <dgm:prSet presAssocID="{2C07C4F6-F1FE-4373-A366-6D7183C1B011}" presName="Name37" presStyleLbl="parChTrans1D3" presStyleIdx="4" presStyleCnt="8"/>
      <dgm:spPr/>
      <dgm:t>
        <a:bodyPr/>
        <a:lstStyle/>
        <a:p>
          <a:endParaRPr lang="en-US"/>
        </a:p>
      </dgm:t>
    </dgm:pt>
    <dgm:pt modelId="{D07EDBA2-90DD-4AC8-974A-AF40B962878B}" type="pres">
      <dgm:prSet presAssocID="{460953BF-13C1-4A04-816F-2D1FF5CBA521}" presName="hierRoot2" presStyleCnt="0">
        <dgm:presLayoutVars>
          <dgm:hierBranch val="init"/>
        </dgm:presLayoutVars>
      </dgm:prSet>
      <dgm:spPr/>
      <dgm:t>
        <a:bodyPr/>
        <a:lstStyle/>
        <a:p>
          <a:endParaRPr lang="en-US"/>
        </a:p>
      </dgm:t>
    </dgm:pt>
    <dgm:pt modelId="{0DF1056D-11E4-4210-80A4-9A1487819D68}" type="pres">
      <dgm:prSet presAssocID="{460953BF-13C1-4A04-816F-2D1FF5CBA521}" presName="rootComposite" presStyleCnt="0"/>
      <dgm:spPr/>
      <dgm:t>
        <a:bodyPr/>
        <a:lstStyle/>
        <a:p>
          <a:endParaRPr lang="en-US"/>
        </a:p>
      </dgm:t>
    </dgm:pt>
    <dgm:pt modelId="{6D434867-2B0D-4A14-B12B-A151F08414FD}" type="pres">
      <dgm:prSet presAssocID="{460953BF-13C1-4A04-816F-2D1FF5CBA521}" presName="rootText" presStyleLbl="node3" presStyleIdx="4" presStyleCnt="8">
        <dgm:presLayoutVars>
          <dgm:chPref val="3"/>
        </dgm:presLayoutVars>
      </dgm:prSet>
      <dgm:spPr/>
      <dgm:t>
        <a:bodyPr/>
        <a:lstStyle/>
        <a:p>
          <a:endParaRPr lang="en-US"/>
        </a:p>
      </dgm:t>
    </dgm:pt>
    <dgm:pt modelId="{FC9CD449-6088-403A-83FC-B24BCFFE12A5}" type="pres">
      <dgm:prSet presAssocID="{460953BF-13C1-4A04-816F-2D1FF5CBA521}" presName="rootConnector" presStyleLbl="node3" presStyleIdx="4" presStyleCnt="8"/>
      <dgm:spPr/>
      <dgm:t>
        <a:bodyPr/>
        <a:lstStyle/>
        <a:p>
          <a:endParaRPr lang="en-US"/>
        </a:p>
      </dgm:t>
    </dgm:pt>
    <dgm:pt modelId="{5E17464A-8522-497D-A39E-90363ED36715}" type="pres">
      <dgm:prSet presAssocID="{460953BF-13C1-4A04-816F-2D1FF5CBA521}" presName="hierChild4" presStyleCnt="0"/>
      <dgm:spPr/>
      <dgm:t>
        <a:bodyPr/>
        <a:lstStyle/>
        <a:p>
          <a:endParaRPr lang="en-US"/>
        </a:p>
      </dgm:t>
    </dgm:pt>
    <dgm:pt modelId="{FCEEFEC2-A567-4249-9ADC-B5C36F66CCEA}" type="pres">
      <dgm:prSet presAssocID="{460953BF-13C1-4A04-816F-2D1FF5CBA521}" presName="hierChild5" presStyleCnt="0"/>
      <dgm:spPr/>
      <dgm:t>
        <a:bodyPr/>
        <a:lstStyle/>
        <a:p>
          <a:endParaRPr lang="en-US"/>
        </a:p>
      </dgm:t>
    </dgm:pt>
    <dgm:pt modelId="{96E5EFC5-04DA-4EEB-AAF5-4D0EB19A2D18}" type="pres">
      <dgm:prSet presAssocID="{15140AE0-1EE7-4287-8ABD-B62F64C5D95D}" presName="Name37" presStyleLbl="parChTrans1D3" presStyleIdx="5" presStyleCnt="8"/>
      <dgm:spPr/>
      <dgm:t>
        <a:bodyPr/>
        <a:lstStyle/>
        <a:p>
          <a:endParaRPr lang="en-US"/>
        </a:p>
      </dgm:t>
    </dgm:pt>
    <dgm:pt modelId="{225C4492-530C-4462-B80F-67C466E7C04C}" type="pres">
      <dgm:prSet presAssocID="{A7AC628D-8118-4021-B346-F30B34BF2458}" presName="hierRoot2" presStyleCnt="0">
        <dgm:presLayoutVars>
          <dgm:hierBranch val="init"/>
        </dgm:presLayoutVars>
      </dgm:prSet>
      <dgm:spPr/>
      <dgm:t>
        <a:bodyPr/>
        <a:lstStyle/>
        <a:p>
          <a:endParaRPr lang="en-US"/>
        </a:p>
      </dgm:t>
    </dgm:pt>
    <dgm:pt modelId="{5587A526-92E4-4D97-B819-2B46DA5EC93B}" type="pres">
      <dgm:prSet presAssocID="{A7AC628D-8118-4021-B346-F30B34BF2458}" presName="rootComposite" presStyleCnt="0"/>
      <dgm:spPr/>
      <dgm:t>
        <a:bodyPr/>
        <a:lstStyle/>
        <a:p>
          <a:endParaRPr lang="en-US"/>
        </a:p>
      </dgm:t>
    </dgm:pt>
    <dgm:pt modelId="{635FDFAE-3C25-4B16-8098-43B8E1566D61}" type="pres">
      <dgm:prSet presAssocID="{A7AC628D-8118-4021-B346-F30B34BF2458}" presName="rootText" presStyleLbl="node3" presStyleIdx="5" presStyleCnt="8">
        <dgm:presLayoutVars>
          <dgm:chPref val="3"/>
        </dgm:presLayoutVars>
      </dgm:prSet>
      <dgm:spPr/>
      <dgm:t>
        <a:bodyPr/>
        <a:lstStyle/>
        <a:p>
          <a:endParaRPr lang="en-US"/>
        </a:p>
      </dgm:t>
    </dgm:pt>
    <dgm:pt modelId="{20827238-A742-4C67-9314-708E28C17AFA}" type="pres">
      <dgm:prSet presAssocID="{A7AC628D-8118-4021-B346-F30B34BF2458}" presName="rootConnector" presStyleLbl="node3" presStyleIdx="5" presStyleCnt="8"/>
      <dgm:spPr/>
      <dgm:t>
        <a:bodyPr/>
        <a:lstStyle/>
        <a:p>
          <a:endParaRPr lang="en-US"/>
        </a:p>
      </dgm:t>
    </dgm:pt>
    <dgm:pt modelId="{6B0AA77C-DF46-4FB5-AD2D-308D7630991F}" type="pres">
      <dgm:prSet presAssocID="{A7AC628D-8118-4021-B346-F30B34BF2458}" presName="hierChild4" presStyleCnt="0"/>
      <dgm:spPr/>
      <dgm:t>
        <a:bodyPr/>
        <a:lstStyle/>
        <a:p>
          <a:endParaRPr lang="en-US"/>
        </a:p>
      </dgm:t>
    </dgm:pt>
    <dgm:pt modelId="{20278F9E-B515-4390-8B88-4FA4BDE3E6C2}" type="pres">
      <dgm:prSet presAssocID="{A7AC628D-8118-4021-B346-F30B34BF2458}" presName="hierChild5" presStyleCnt="0"/>
      <dgm:spPr/>
      <dgm:t>
        <a:bodyPr/>
        <a:lstStyle/>
        <a:p>
          <a:endParaRPr lang="en-US"/>
        </a:p>
      </dgm:t>
    </dgm:pt>
    <dgm:pt modelId="{73E5A99E-3702-4264-9654-CCE609EB9200}" type="pres">
      <dgm:prSet presAssocID="{39C302E5-9646-4EEA-B03B-9496FE2F5564}" presName="Name37" presStyleLbl="parChTrans1D3" presStyleIdx="6" presStyleCnt="8"/>
      <dgm:spPr/>
      <dgm:t>
        <a:bodyPr/>
        <a:lstStyle/>
        <a:p>
          <a:endParaRPr lang="en-US"/>
        </a:p>
      </dgm:t>
    </dgm:pt>
    <dgm:pt modelId="{A505B3C8-D1C8-4EFA-8E04-CCC55A372F82}" type="pres">
      <dgm:prSet presAssocID="{84801454-D5CB-447C-8566-8A6E4EAB78F6}" presName="hierRoot2" presStyleCnt="0">
        <dgm:presLayoutVars>
          <dgm:hierBranch val="init"/>
        </dgm:presLayoutVars>
      </dgm:prSet>
      <dgm:spPr/>
      <dgm:t>
        <a:bodyPr/>
        <a:lstStyle/>
        <a:p>
          <a:endParaRPr lang="en-US"/>
        </a:p>
      </dgm:t>
    </dgm:pt>
    <dgm:pt modelId="{D8E3F43F-23A7-4E31-93A0-D13DA52BE9FF}" type="pres">
      <dgm:prSet presAssocID="{84801454-D5CB-447C-8566-8A6E4EAB78F6}" presName="rootComposite" presStyleCnt="0"/>
      <dgm:spPr/>
      <dgm:t>
        <a:bodyPr/>
        <a:lstStyle/>
        <a:p>
          <a:endParaRPr lang="en-US"/>
        </a:p>
      </dgm:t>
    </dgm:pt>
    <dgm:pt modelId="{ACB5B0B2-9988-4B49-B59A-2C473C12BC0F}" type="pres">
      <dgm:prSet presAssocID="{84801454-D5CB-447C-8566-8A6E4EAB78F6}" presName="rootText" presStyleLbl="node3" presStyleIdx="6" presStyleCnt="8">
        <dgm:presLayoutVars>
          <dgm:chPref val="3"/>
        </dgm:presLayoutVars>
      </dgm:prSet>
      <dgm:spPr/>
      <dgm:t>
        <a:bodyPr/>
        <a:lstStyle/>
        <a:p>
          <a:endParaRPr lang="en-US"/>
        </a:p>
      </dgm:t>
    </dgm:pt>
    <dgm:pt modelId="{0AC32156-9B20-4693-A683-E7CE79523EEB}" type="pres">
      <dgm:prSet presAssocID="{84801454-D5CB-447C-8566-8A6E4EAB78F6}" presName="rootConnector" presStyleLbl="node3" presStyleIdx="6" presStyleCnt="8"/>
      <dgm:spPr/>
      <dgm:t>
        <a:bodyPr/>
        <a:lstStyle/>
        <a:p>
          <a:endParaRPr lang="en-US"/>
        </a:p>
      </dgm:t>
    </dgm:pt>
    <dgm:pt modelId="{B125723B-A52B-46D6-A3C5-246CAE8F5DCF}" type="pres">
      <dgm:prSet presAssocID="{84801454-D5CB-447C-8566-8A6E4EAB78F6}" presName="hierChild4" presStyleCnt="0"/>
      <dgm:spPr/>
      <dgm:t>
        <a:bodyPr/>
        <a:lstStyle/>
        <a:p>
          <a:endParaRPr lang="en-US"/>
        </a:p>
      </dgm:t>
    </dgm:pt>
    <dgm:pt modelId="{A939107F-F935-4CA4-9033-9AB2905F6DAA}" type="pres">
      <dgm:prSet presAssocID="{84801454-D5CB-447C-8566-8A6E4EAB78F6}" presName="hierChild5" presStyleCnt="0"/>
      <dgm:spPr/>
      <dgm:t>
        <a:bodyPr/>
        <a:lstStyle/>
        <a:p>
          <a:endParaRPr lang="en-US"/>
        </a:p>
      </dgm:t>
    </dgm:pt>
    <dgm:pt modelId="{FF358AFD-5011-45DA-A042-1760FD6736EB}" type="pres">
      <dgm:prSet presAssocID="{8E9E0AD2-E07E-4255-96DE-E1914F299826}" presName="Name37" presStyleLbl="parChTrans1D3" presStyleIdx="7" presStyleCnt="8"/>
      <dgm:spPr/>
      <dgm:t>
        <a:bodyPr/>
        <a:lstStyle/>
        <a:p>
          <a:endParaRPr lang="en-US"/>
        </a:p>
      </dgm:t>
    </dgm:pt>
    <dgm:pt modelId="{FB755C94-397E-405F-AF99-C1E602BF08D7}" type="pres">
      <dgm:prSet presAssocID="{2B371623-9903-410A-94E0-062D51FC58AA}" presName="hierRoot2" presStyleCnt="0">
        <dgm:presLayoutVars>
          <dgm:hierBranch val="init"/>
        </dgm:presLayoutVars>
      </dgm:prSet>
      <dgm:spPr/>
      <dgm:t>
        <a:bodyPr/>
        <a:lstStyle/>
        <a:p>
          <a:endParaRPr lang="en-US"/>
        </a:p>
      </dgm:t>
    </dgm:pt>
    <dgm:pt modelId="{E72567D8-042D-42DC-9975-8F3BDB02AE45}" type="pres">
      <dgm:prSet presAssocID="{2B371623-9903-410A-94E0-062D51FC58AA}" presName="rootComposite" presStyleCnt="0"/>
      <dgm:spPr/>
      <dgm:t>
        <a:bodyPr/>
        <a:lstStyle/>
        <a:p>
          <a:endParaRPr lang="en-US"/>
        </a:p>
      </dgm:t>
    </dgm:pt>
    <dgm:pt modelId="{782771AE-A8FA-4000-AD4B-9D600C6044C6}" type="pres">
      <dgm:prSet presAssocID="{2B371623-9903-410A-94E0-062D51FC58AA}" presName="rootText" presStyleLbl="node3" presStyleIdx="7" presStyleCnt="8">
        <dgm:presLayoutVars>
          <dgm:chPref val="3"/>
        </dgm:presLayoutVars>
      </dgm:prSet>
      <dgm:spPr/>
      <dgm:t>
        <a:bodyPr/>
        <a:lstStyle/>
        <a:p>
          <a:endParaRPr lang="en-US"/>
        </a:p>
      </dgm:t>
    </dgm:pt>
    <dgm:pt modelId="{BF7FD99F-99D2-4EF7-9943-9C273875F8AA}" type="pres">
      <dgm:prSet presAssocID="{2B371623-9903-410A-94E0-062D51FC58AA}" presName="rootConnector" presStyleLbl="node3" presStyleIdx="7" presStyleCnt="8"/>
      <dgm:spPr/>
      <dgm:t>
        <a:bodyPr/>
        <a:lstStyle/>
        <a:p>
          <a:endParaRPr lang="en-US"/>
        </a:p>
      </dgm:t>
    </dgm:pt>
    <dgm:pt modelId="{4AF297FD-2AF5-40BD-8E20-1D0C8C0D7E64}" type="pres">
      <dgm:prSet presAssocID="{2B371623-9903-410A-94E0-062D51FC58AA}" presName="hierChild4" presStyleCnt="0"/>
      <dgm:spPr/>
      <dgm:t>
        <a:bodyPr/>
        <a:lstStyle/>
        <a:p>
          <a:endParaRPr lang="en-US"/>
        </a:p>
      </dgm:t>
    </dgm:pt>
    <dgm:pt modelId="{AF5FA627-6A9C-42D2-B530-CD60E31EE376}" type="pres">
      <dgm:prSet presAssocID="{2B371623-9903-410A-94E0-062D51FC58AA}" presName="hierChild5" presStyleCnt="0"/>
      <dgm:spPr/>
      <dgm:t>
        <a:bodyPr/>
        <a:lstStyle/>
        <a:p>
          <a:endParaRPr lang="en-US"/>
        </a:p>
      </dgm:t>
    </dgm:pt>
    <dgm:pt modelId="{E49A643A-48B9-4DB7-8372-8D14BF18CAF2}" type="pres">
      <dgm:prSet presAssocID="{EB8B9475-6614-467C-AAFC-75A85F79136E}" presName="hierChild5" presStyleCnt="0"/>
      <dgm:spPr/>
      <dgm:t>
        <a:bodyPr/>
        <a:lstStyle/>
        <a:p>
          <a:endParaRPr lang="en-US"/>
        </a:p>
      </dgm:t>
    </dgm:pt>
    <dgm:pt modelId="{243013C1-B08D-45E5-9DB6-51FD564AF418}" type="pres">
      <dgm:prSet presAssocID="{33D01832-84D9-4124-BA8C-488CD8A10496}" presName="hierChild3" presStyleCnt="0"/>
      <dgm:spPr/>
      <dgm:t>
        <a:bodyPr/>
        <a:lstStyle/>
        <a:p>
          <a:endParaRPr lang="en-US"/>
        </a:p>
      </dgm:t>
    </dgm:pt>
  </dgm:ptLst>
  <dgm:cxnLst>
    <dgm:cxn modelId="{DA2EF748-8AD3-4A5D-A306-1C916A77A40E}" type="presOf" srcId="{A7AC628D-8118-4021-B346-F30B34BF2458}" destId="{20827238-A742-4C67-9314-708E28C17AFA}" srcOrd="1" destOrd="0" presId="urn:microsoft.com/office/officeart/2005/8/layout/orgChart1"/>
    <dgm:cxn modelId="{B90736A6-953B-4B44-887B-01EAB9A0876C}" type="presOf" srcId="{4FCDE717-2BB9-4F56-9A98-DE4DF9BA1D24}" destId="{9CFBF852-78F4-4E06-BE9D-D92CC80CB8DE}" srcOrd="0" destOrd="0" presId="urn:microsoft.com/office/officeart/2005/8/layout/orgChart1"/>
    <dgm:cxn modelId="{A5DB1508-9680-4F95-B40E-D2AB63F664F8}" srcId="{4FCDE717-2BB9-4F56-9A98-DE4DF9BA1D24}" destId="{6C08D158-73BA-4DF7-900C-34E034B88C4A}" srcOrd="1" destOrd="0" parTransId="{4BA7EDFD-C627-4FF0-970E-2478F7F42633}" sibTransId="{6074B6B0-9972-4E6C-A257-B34BBF3E0223}"/>
    <dgm:cxn modelId="{A9703E3F-D041-4EEC-9207-12C6442D9AB8}" type="presOf" srcId="{2B371623-9903-410A-94E0-062D51FC58AA}" destId="{BF7FD99F-99D2-4EF7-9943-9C273875F8AA}" srcOrd="1" destOrd="0" presId="urn:microsoft.com/office/officeart/2005/8/layout/orgChart1"/>
    <dgm:cxn modelId="{39E6FA89-0B96-4314-8BDD-38F820CB666C}" type="presOf" srcId="{0B3B0D79-3623-4C3B-8577-BE9ADE178092}" destId="{F72AD0CD-07A4-412E-96DE-4CE3192EA6E3}" srcOrd="1" destOrd="0" presId="urn:microsoft.com/office/officeart/2005/8/layout/orgChart1"/>
    <dgm:cxn modelId="{21958AC3-E5BF-429F-94CD-FC45314DA252}" srcId="{EB8B9475-6614-467C-AAFC-75A85F79136E}" destId="{460953BF-13C1-4A04-816F-2D1FF5CBA521}" srcOrd="0" destOrd="0" parTransId="{2C07C4F6-F1FE-4373-A366-6D7183C1B011}" sibTransId="{1344DF34-8ADE-4049-8706-DEE1E1774412}"/>
    <dgm:cxn modelId="{EAC9CFA5-F899-4758-8968-E124EFB2A27C}" type="presOf" srcId="{BE736E45-7792-4282-98F3-860577311675}" destId="{CBDB9C24-2AFC-4C0C-B2DE-FEF081CD6A33}" srcOrd="0" destOrd="0" presId="urn:microsoft.com/office/officeart/2005/8/layout/orgChart1"/>
    <dgm:cxn modelId="{D14716BA-334D-4772-B5D3-CCF580C441CD}" type="presOf" srcId="{A7AC628D-8118-4021-B346-F30B34BF2458}" destId="{635FDFAE-3C25-4B16-8098-43B8E1566D61}" srcOrd="0" destOrd="0" presId="urn:microsoft.com/office/officeart/2005/8/layout/orgChart1"/>
    <dgm:cxn modelId="{C7181B2F-F67C-4FF1-9FC9-15FE5D13A2DD}" srcId="{4FCDE717-2BB9-4F56-9A98-DE4DF9BA1D24}" destId="{BE736E45-7792-4282-98F3-860577311675}" srcOrd="0" destOrd="0" parTransId="{6B17E923-50D3-4ACB-B041-263DEDE7EEA2}" sibTransId="{54645745-763E-4D6E-BCFB-D79B4BFF6FA8}"/>
    <dgm:cxn modelId="{5041DC09-B555-4A94-9932-569B28C64BC3}" type="presOf" srcId="{CCF32900-0647-49BC-81EA-52C2F5E64AD7}" destId="{C9EDBC17-F7FC-46D2-A374-0BD1448A4AFC}" srcOrd="0" destOrd="0" presId="urn:microsoft.com/office/officeart/2005/8/layout/orgChart1"/>
    <dgm:cxn modelId="{8178208E-88F4-4FE4-9477-C9994F4EE0F1}" srcId="{4FCDE717-2BB9-4F56-9A98-DE4DF9BA1D24}" destId="{0B3B0D79-3623-4C3B-8577-BE9ADE178092}" srcOrd="2" destOrd="0" parTransId="{025481D4-2163-4C86-B0EC-96062BD91051}" sibTransId="{B1EBC6C4-40C0-41A8-9A05-CE7E55D7C8C1}"/>
    <dgm:cxn modelId="{38F5D919-5ACB-4414-8070-779E57E0C222}" type="presOf" srcId="{6B17E923-50D3-4ACB-B041-263DEDE7EEA2}" destId="{9F4246FE-2675-48F4-83DD-31019AF557B2}" srcOrd="0" destOrd="0" presId="urn:microsoft.com/office/officeart/2005/8/layout/orgChart1"/>
    <dgm:cxn modelId="{E0611578-C3ED-4F14-B1CF-DA9D5AF640E6}" type="presOf" srcId="{4BA7EDFD-C627-4FF0-970E-2478F7F42633}" destId="{D4E22190-33D9-4C1A-9B84-1B8C6E277EB9}" srcOrd="0" destOrd="0" presId="urn:microsoft.com/office/officeart/2005/8/layout/orgChart1"/>
    <dgm:cxn modelId="{D4549272-1F47-496D-9F64-CCA9BB060DEF}" type="presOf" srcId="{33D01832-84D9-4124-BA8C-488CD8A10496}" destId="{6B529574-CE05-4D91-B760-450611F094B1}" srcOrd="1" destOrd="0" presId="urn:microsoft.com/office/officeart/2005/8/layout/orgChart1"/>
    <dgm:cxn modelId="{34F0ADDA-BA12-47E0-AFA2-E9EF70F008C1}" type="presOf" srcId="{84801454-D5CB-447C-8566-8A6E4EAB78F6}" destId="{0AC32156-9B20-4693-A683-E7CE79523EEB}" srcOrd="1" destOrd="0" presId="urn:microsoft.com/office/officeart/2005/8/layout/orgChart1"/>
    <dgm:cxn modelId="{28E75250-D8BE-4065-86D2-A44BEF86091C}" type="presOf" srcId="{BE736E45-7792-4282-98F3-860577311675}" destId="{AD22028B-62B7-4E8A-A02A-F25DC14503A9}" srcOrd="1" destOrd="0" presId="urn:microsoft.com/office/officeart/2005/8/layout/orgChart1"/>
    <dgm:cxn modelId="{6E8F6F1C-AE4B-4D6B-8CF0-0EA4D6F215D8}" type="presOf" srcId="{0B3B0D79-3623-4C3B-8577-BE9ADE178092}" destId="{CD3BE52D-1877-48B6-83AC-74DA33D203C2}" srcOrd="0" destOrd="0" presId="urn:microsoft.com/office/officeart/2005/8/layout/orgChart1"/>
    <dgm:cxn modelId="{A239E048-3643-4C6C-8A7B-FBC912C36524}" srcId="{EB8B9475-6614-467C-AAFC-75A85F79136E}" destId="{2B371623-9903-410A-94E0-062D51FC58AA}" srcOrd="3" destOrd="0" parTransId="{8E9E0AD2-E07E-4255-96DE-E1914F299826}" sibTransId="{EDB8951D-EF61-436C-B308-C4877FE8840F}"/>
    <dgm:cxn modelId="{0830E9E6-D3BF-4860-A213-BD345680823D}" type="presOf" srcId="{460953BF-13C1-4A04-816F-2D1FF5CBA521}" destId="{6D434867-2B0D-4A14-B12B-A151F08414FD}" srcOrd="0" destOrd="0" presId="urn:microsoft.com/office/officeart/2005/8/layout/orgChart1"/>
    <dgm:cxn modelId="{D70A2C59-E7F1-429D-A586-254F3BB244CE}" type="presOf" srcId="{6C08D158-73BA-4DF7-900C-34E034B88C4A}" destId="{764667CE-8341-441A-B26F-FF5EE89F8759}" srcOrd="0" destOrd="0" presId="urn:microsoft.com/office/officeart/2005/8/layout/orgChart1"/>
    <dgm:cxn modelId="{808882AB-E2E9-413A-8698-5E84C14CAC6A}" type="presOf" srcId="{025481D4-2163-4C86-B0EC-96062BD91051}" destId="{9942616E-6193-4441-B2C9-0974B103FD62}" srcOrd="0" destOrd="0" presId="urn:microsoft.com/office/officeart/2005/8/layout/orgChart1"/>
    <dgm:cxn modelId="{E3CCB34B-8379-44BF-A9E0-54AFBF8E1548}" type="presOf" srcId="{EB8B9475-6614-467C-AAFC-75A85F79136E}" destId="{4E8C01D9-C9FB-462E-A977-FE5073191C20}" srcOrd="1" destOrd="0" presId="urn:microsoft.com/office/officeart/2005/8/layout/orgChart1"/>
    <dgm:cxn modelId="{55F043D4-214C-4C4A-B3F0-310E711CBE48}" type="presOf" srcId="{5D72425F-B3E3-4244-8159-01CD4F3EFF53}" destId="{F87E358A-1523-46A7-B4C8-CAB3AD3B7AE8}" srcOrd="0" destOrd="0" presId="urn:microsoft.com/office/officeart/2005/8/layout/orgChart1"/>
    <dgm:cxn modelId="{0923DE0D-FAD6-4B03-AAA9-6407A5AABA0A}" type="presOf" srcId="{4FCDE717-2BB9-4F56-9A98-DE4DF9BA1D24}" destId="{99EBEB00-DB30-4D09-A779-CAD822EE52F4}" srcOrd="1" destOrd="0" presId="urn:microsoft.com/office/officeart/2005/8/layout/orgChart1"/>
    <dgm:cxn modelId="{C739D99E-DEFE-47E6-937A-B44414E40EA6}" type="presOf" srcId="{8E9E0AD2-E07E-4255-96DE-E1914F299826}" destId="{FF358AFD-5011-45DA-A042-1760FD6736EB}" srcOrd="0" destOrd="0" presId="urn:microsoft.com/office/officeart/2005/8/layout/orgChart1"/>
    <dgm:cxn modelId="{F427E4A1-AA60-45DC-8A3B-50512D20EB8D}" srcId="{42EC5228-9724-45A4-A3AA-DCCCAA85A0E8}" destId="{33D01832-84D9-4124-BA8C-488CD8A10496}" srcOrd="0" destOrd="0" parTransId="{6809478F-3F3D-4BFE-B458-E7B2EDB0A1C6}" sibTransId="{557B5AAE-C837-4EDB-914E-A3D78D4E66FC}"/>
    <dgm:cxn modelId="{BDE56B1F-C455-4F37-9D19-8D8DD260615E}" type="presOf" srcId="{725D73AD-3BF1-41D6-8199-B88BD28E71D9}" destId="{41474BF2-D1C6-438F-A2B0-53EC9C8916B7}" srcOrd="0" destOrd="0" presId="urn:microsoft.com/office/officeart/2005/8/layout/orgChart1"/>
    <dgm:cxn modelId="{982B13C8-8515-498D-BF09-DDDF1E25F9C9}" type="presOf" srcId="{2C07C4F6-F1FE-4373-A366-6D7183C1B011}" destId="{399EC434-D115-4171-A14C-9FE2A1C12E95}" srcOrd="0" destOrd="0" presId="urn:microsoft.com/office/officeart/2005/8/layout/orgChart1"/>
    <dgm:cxn modelId="{C8C2023C-F7C1-458E-BFE4-E11490A72626}" srcId="{EB8B9475-6614-467C-AAFC-75A85F79136E}" destId="{84801454-D5CB-447C-8566-8A6E4EAB78F6}" srcOrd="2" destOrd="0" parTransId="{39C302E5-9646-4EEA-B03B-9496FE2F5564}" sibTransId="{D97F26B5-DDA3-457D-8875-47F718C4741D}"/>
    <dgm:cxn modelId="{5B6957A2-99E5-442E-B87F-B70BBA8FCF61}" type="presOf" srcId="{460953BF-13C1-4A04-816F-2D1FF5CBA521}" destId="{FC9CD449-6088-403A-83FC-B24BCFFE12A5}" srcOrd="1" destOrd="0" presId="urn:microsoft.com/office/officeart/2005/8/layout/orgChart1"/>
    <dgm:cxn modelId="{8C6A5531-D7F0-46F7-A14A-3E9456F84620}" type="presOf" srcId="{EB8B9475-6614-467C-AAFC-75A85F79136E}" destId="{813B13CE-731A-40D2-867E-CF2FCCF638D1}" srcOrd="0" destOrd="0" presId="urn:microsoft.com/office/officeart/2005/8/layout/orgChart1"/>
    <dgm:cxn modelId="{5C56B431-3CCB-48D8-A583-98663903372E}" srcId="{33D01832-84D9-4124-BA8C-488CD8A10496}" destId="{EB8B9475-6614-467C-AAFC-75A85F79136E}" srcOrd="1" destOrd="0" parTransId="{CCF32900-0647-49BC-81EA-52C2F5E64AD7}" sibTransId="{F08CE375-F1B9-4153-B0DE-704A4C0AB555}"/>
    <dgm:cxn modelId="{7294F0B4-1730-418D-8763-3F8B9E70C5CC}" type="presOf" srcId="{6C08D158-73BA-4DF7-900C-34E034B88C4A}" destId="{1180CE76-2DE0-4F2B-AD2D-158EBDE5DBB8}" srcOrd="1" destOrd="0" presId="urn:microsoft.com/office/officeart/2005/8/layout/orgChart1"/>
    <dgm:cxn modelId="{C1667971-1DB8-4AA0-AAF8-DB3811ED69A4}" type="presOf" srcId="{725D73AD-3BF1-41D6-8199-B88BD28E71D9}" destId="{A27DDBC5-E4F6-4E59-B3C8-EDF589AEF48D}" srcOrd="1" destOrd="0" presId="urn:microsoft.com/office/officeart/2005/8/layout/orgChart1"/>
    <dgm:cxn modelId="{75C073DA-6EE1-4446-9798-DF815BDD7AA7}" type="presOf" srcId="{2B371623-9903-410A-94E0-062D51FC58AA}" destId="{782771AE-A8FA-4000-AD4B-9D600C6044C6}" srcOrd="0" destOrd="0" presId="urn:microsoft.com/office/officeart/2005/8/layout/orgChart1"/>
    <dgm:cxn modelId="{CF0A192A-4397-4014-883F-1A436C001348}" type="presOf" srcId="{42EC5228-9724-45A4-A3AA-DCCCAA85A0E8}" destId="{026084E0-90B2-4900-9945-C5FB189F2337}" srcOrd="0" destOrd="0" presId="urn:microsoft.com/office/officeart/2005/8/layout/orgChart1"/>
    <dgm:cxn modelId="{26572207-2146-4BD7-A726-8BD88E0C35F2}" type="presOf" srcId="{15140AE0-1EE7-4287-8ABD-B62F64C5D95D}" destId="{96E5EFC5-04DA-4EEB-AAF5-4D0EB19A2D18}" srcOrd="0" destOrd="0" presId="urn:microsoft.com/office/officeart/2005/8/layout/orgChart1"/>
    <dgm:cxn modelId="{4CEFF2F3-CC94-4167-AACA-41ED67DB054E}" srcId="{4FCDE717-2BB9-4F56-9A98-DE4DF9BA1D24}" destId="{725D73AD-3BF1-41D6-8199-B88BD28E71D9}" srcOrd="3" destOrd="0" parTransId="{81DF2613-D5D3-468D-BECD-8F3C1F2B7942}" sibTransId="{3439B422-9532-4356-84E7-2814BDC5A860}"/>
    <dgm:cxn modelId="{5DB33A6D-C8B6-4AE3-BDC7-F93A4B755FF9}" type="presOf" srcId="{39C302E5-9646-4EEA-B03B-9496FE2F5564}" destId="{73E5A99E-3702-4264-9654-CCE609EB9200}" srcOrd="0" destOrd="0" presId="urn:microsoft.com/office/officeart/2005/8/layout/orgChart1"/>
    <dgm:cxn modelId="{FC1DAB9A-2FC2-42A7-8F6F-5A1FC30B7633}" srcId="{33D01832-84D9-4124-BA8C-488CD8A10496}" destId="{4FCDE717-2BB9-4F56-9A98-DE4DF9BA1D24}" srcOrd="0" destOrd="0" parTransId="{5D72425F-B3E3-4244-8159-01CD4F3EFF53}" sibTransId="{2C070832-EF84-4B19-916F-B5DFCCB5915E}"/>
    <dgm:cxn modelId="{38323B2C-8C9C-478D-997A-7122311B8082}" type="presOf" srcId="{84801454-D5CB-447C-8566-8A6E4EAB78F6}" destId="{ACB5B0B2-9988-4B49-B59A-2C473C12BC0F}" srcOrd="0" destOrd="0" presId="urn:microsoft.com/office/officeart/2005/8/layout/orgChart1"/>
    <dgm:cxn modelId="{D33C6702-D84F-48AD-AC57-1EE56EF7D821}" srcId="{EB8B9475-6614-467C-AAFC-75A85F79136E}" destId="{A7AC628D-8118-4021-B346-F30B34BF2458}" srcOrd="1" destOrd="0" parTransId="{15140AE0-1EE7-4287-8ABD-B62F64C5D95D}" sibTransId="{ECF69E48-582D-4D90-8D6C-0244F55A9260}"/>
    <dgm:cxn modelId="{C2C494F8-2D7B-4667-BFA0-73713A432C77}" type="presOf" srcId="{33D01832-84D9-4124-BA8C-488CD8A10496}" destId="{C8FAC08D-8A7B-4C7B-A736-13B9F37E2FDC}" srcOrd="0" destOrd="0" presId="urn:microsoft.com/office/officeart/2005/8/layout/orgChart1"/>
    <dgm:cxn modelId="{52C556E9-B3E8-4B25-8127-B34527ED5BE0}" type="presOf" srcId="{81DF2613-D5D3-468D-BECD-8F3C1F2B7942}" destId="{EEE05166-71F1-4C1B-998E-9EFEADA03367}" srcOrd="0" destOrd="0" presId="urn:microsoft.com/office/officeart/2005/8/layout/orgChart1"/>
    <dgm:cxn modelId="{4B04BA9A-A95E-4C5B-9993-7D5F1597C259}" type="presParOf" srcId="{026084E0-90B2-4900-9945-C5FB189F2337}" destId="{5186C176-CF72-4928-A062-3B54B7A89F2F}" srcOrd="0" destOrd="0" presId="urn:microsoft.com/office/officeart/2005/8/layout/orgChart1"/>
    <dgm:cxn modelId="{0364B1CC-6862-4AE0-B318-D13E516DB2A5}" type="presParOf" srcId="{5186C176-CF72-4928-A062-3B54B7A89F2F}" destId="{15DEAA6F-5FBB-4F43-84CD-1312280DE41D}" srcOrd="0" destOrd="0" presId="urn:microsoft.com/office/officeart/2005/8/layout/orgChart1"/>
    <dgm:cxn modelId="{78A5C191-2BE4-4039-A9F1-37DAADDABEB9}" type="presParOf" srcId="{15DEAA6F-5FBB-4F43-84CD-1312280DE41D}" destId="{C8FAC08D-8A7B-4C7B-A736-13B9F37E2FDC}" srcOrd="0" destOrd="0" presId="urn:microsoft.com/office/officeart/2005/8/layout/orgChart1"/>
    <dgm:cxn modelId="{84B2ACF9-9EC1-4631-AD1B-CB6B9D4BFD2F}" type="presParOf" srcId="{15DEAA6F-5FBB-4F43-84CD-1312280DE41D}" destId="{6B529574-CE05-4D91-B760-450611F094B1}" srcOrd="1" destOrd="0" presId="urn:microsoft.com/office/officeart/2005/8/layout/orgChart1"/>
    <dgm:cxn modelId="{892B5AB1-400B-4F1F-A715-B7E15BECBB32}" type="presParOf" srcId="{5186C176-CF72-4928-A062-3B54B7A89F2F}" destId="{552EEA98-7835-4832-8C9E-19948BF62DCE}" srcOrd="1" destOrd="0" presId="urn:microsoft.com/office/officeart/2005/8/layout/orgChart1"/>
    <dgm:cxn modelId="{48D646CA-E8B8-4E43-86C1-2E640DC41637}" type="presParOf" srcId="{552EEA98-7835-4832-8C9E-19948BF62DCE}" destId="{F87E358A-1523-46A7-B4C8-CAB3AD3B7AE8}" srcOrd="0" destOrd="0" presId="urn:microsoft.com/office/officeart/2005/8/layout/orgChart1"/>
    <dgm:cxn modelId="{4EBA8AA2-9436-4DFE-87A0-399FE00E5CCB}" type="presParOf" srcId="{552EEA98-7835-4832-8C9E-19948BF62DCE}" destId="{A6C2D94E-16DF-4FF9-B8E5-ADAD5B1C08D6}" srcOrd="1" destOrd="0" presId="urn:microsoft.com/office/officeart/2005/8/layout/orgChart1"/>
    <dgm:cxn modelId="{6B452B3E-116D-4356-AD15-3D2865B60A1B}" type="presParOf" srcId="{A6C2D94E-16DF-4FF9-B8E5-ADAD5B1C08D6}" destId="{B183A31E-6CD5-4408-8FA2-DC2A39E5003A}" srcOrd="0" destOrd="0" presId="urn:microsoft.com/office/officeart/2005/8/layout/orgChart1"/>
    <dgm:cxn modelId="{C4012CDF-0143-4FD5-ABE7-F675891C603C}" type="presParOf" srcId="{B183A31E-6CD5-4408-8FA2-DC2A39E5003A}" destId="{9CFBF852-78F4-4E06-BE9D-D92CC80CB8DE}" srcOrd="0" destOrd="0" presId="urn:microsoft.com/office/officeart/2005/8/layout/orgChart1"/>
    <dgm:cxn modelId="{2019C668-8215-4EEB-8F55-7B27F4D05CD3}" type="presParOf" srcId="{B183A31E-6CD5-4408-8FA2-DC2A39E5003A}" destId="{99EBEB00-DB30-4D09-A779-CAD822EE52F4}" srcOrd="1" destOrd="0" presId="urn:microsoft.com/office/officeart/2005/8/layout/orgChart1"/>
    <dgm:cxn modelId="{F9C5F27C-BA85-45C8-A37C-AD1211825DA9}" type="presParOf" srcId="{A6C2D94E-16DF-4FF9-B8E5-ADAD5B1C08D6}" destId="{B0D19D5B-C155-4EF3-8BE1-2A3E5C380674}" srcOrd="1" destOrd="0" presId="urn:microsoft.com/office/officeart/2005/8/layout/orgChart1"/>
    <dgm:cxn modelId="{41C9AF59-F560-403B-BD42-63DDCD8DDE6A}" type="presParOf" srcId="{B0D19D5B-C155-4EF3-8BE1-2A3E5C380674}" destId="{9F4246FE-2675-48F4-83DD-31019AF557B2}" srcOrd="0" destOrd="0" presId="urn:microsoft.com/office/officeart/2005/8/layout/orgChart1"/>
    <dgm:cxn modelId="{5E5B1BF9-D701-4A2E-9878-A736377934BD}" type="presParOf" srcId="{B0D19D5B-C155-4EF3-8BE1-2A3E5C380674}" destId="{7EEA288B-50B1-4879-BABC-A959FF456D69}" srcOrd="1" destOrd="0" presId="urn:microsoft.com/office/officeart/2005/8/layout/orgChart1"/>
    <dgm:cxn modelId="{A2A01C30-0C84-4C3B-9D9B-131C8F83FADE}" type="presParOf" srcId="{7EEA288B-50B1-4879-BABC-A959FF456D69}" destId="{489B23C2-5EA7-48D7-9FE6-2BF4466926EC}" srcOrd="0" destOrd="0" presId="urn:microsoft.com/office/officeart/2005/8/layout/orgChart1"/>
    <dgm:cxn modelId="{09DCFA16-08A5-420C-8479-76F158814B5F}" type="presParOf" srcId="{489B23C2-5EA7-48D7-9FE6-2BF4466926EC}" destId="{CBDB9C24-2AFC-4C0C-B2DE-FEF081CD6A33}" srcOrd="0" destOrd="0" presId="urn:microsoft.com/office/officeart/2005/8/layout/orgChart1"/>
    <dgm:cxn modelId="{D000033B-8640-4646-8070-A4EA413F6EF8}" type="presParOf" srcId="{489B23C2-5EA7-48D7-9FE6-2BF4466926EC}" destId="{AD22028B-62B7-4E8A-A02A-F25DC14503A9}" srcOrd="1" destOrd="0" presId="urn:microsoft.com/office/officeart/2005/8/layout/orgChart1"/>
    <dgm:cxn modelId="{F0AC0F2E-8140-4698-A14D-5EA594DA5145}" type="presParOf" srcId="{7EEA288B-50B1-4879-BABC-A959FF456D69}" destId="{56EF989E-6C01-453B-9694-CCDC8186F916}" srcOrd="1" destOrd="0" presId="urn:microsoft.com/office/officeart/2005/8/layout/orgChart1"/>
    <dgm:cxn modelId="{89496F23-828E-4703-A7B2-BBCD8FC2BEDC}" type="presParOf" srcId="{7EEA288B-50B1-4879-BABC-A959FF456D69}" destId="{574E3F5B-3992-4E1B-B354-96E75CC671C1}" srcOrd="2" destOrd="0" presId="urn:microsoft.com/office/officeart/2005/8/layout/orgChart1"/>
    <dgm:cxn modelId="{19A20D5D-2F17-4ED8-8FF0-2481903D140F}" type="presParOf" srcId="{B0D19D5B-C155-4EF3-8BE1-2A3E5C380674}" destId="{D4E22190-33D9-4C1A-9B84-1B8C6E277EB9}" srcOrd="2" destOrd="0" presId="urn:microsoft.com/office/officeart/2005/8/layout/orgChart1"/>
    <dgm:cxn modelId="{9C8A199C-1867-4DE3-ADA1-B968040E8B89}" type="presParOf" srcId="{B0D19D5B-C155-4EF3-8BE1-2A3E5C380674}" destId="{ED9D1A6D-73D1-427F-B35E-2F616B3CCCC5}" srcOrd="3" destOrd="0" presId="urn:microsoft.com/office/officeart/2005/8/layout/orgChart1"/>
    <dgm:cxn modelId="{B9F6CA0B-AD2D-4079-9687-8178D4C8B8DE}" type="presParOf" srcId="{ED9D1A6D-73D1-427F-B35E-2F616B3CCCC5}" destId="{81C39152-2F4D-497A-81A4-7A02ADE5524B}" srcOrd="0" destOrd="0" presId="urn:microsoft.com/office/officeart/2005/8/layout/orgChart1"/>
    <dgm:cxn modelId="{AD45AD62-6C55-4264-8BEC-F222D9600C95}" type="presParOf" srcId="{81C39152-2F4D-497A-81A4-7A02ADE5524B}" destId="{764667CE-8341-441A-B26F-FF5EE89F8759}" srcOrd="0" destOrd="0" presId="urn:microsoft.com/office/officeart/2005/8/layout/orgChart1"/>
    <dgm:cxn modelId="{B216B6D2-BE09-4C8F-98EF-4873605B55D2}" type="presParOf" srcId="{81C39152-2F4D-497A-81A4-7A02ADE5524B}" destId="{1180CE76-2DE0-4F2B-AD2D-158EBDE5DBB8}" srcOrd="1" destOrd="0" presId="urn:microsoft.com/office/officeart/2005/8/layout/orgChart1"/>
    <dgm:cxn modelId="{D5507415-BD2D-4C64-B1EC-0862C8DE7951}" type="presParOf" srcId="{ED9D1A6D-73D1-427F-B35E-2F616B3CCCC5}" destId="{DFC2A67A-A446-443A-A239-B84764836F02}" srcOrd="1" destOrd="0" presId="urn:microsoft.com/office/officeart/2005/8/layout/orgChart1"/>
    <dgm:cxn modelId="{09663096-FFEC-44BE-B71A-1142254BD867}" type="presParOf" srcId="{ED9D1A6D-73D1-427F-B35E-2F616B3CCCC5}" destId="{58470529-8FE6-4E87-AD90-E48A63E0E724}" srcOrd="2" destOrd="0" presId="urn:microsoft.com/office/officeart/2005/8/layout/orgChart1"/>
    <dgm:cxn modelId="{F0391801-4DBD-4CE4-AB43-9C6F13D5EFBA}" type="presParOf" srcId="{B0D19D5B-C155-4EF3-8BE1-2A3E5C380674}" destId="{9942616E-6193-4441-B2C9-0974B103FD62}" srcOrd="4" destOrd="0" presId="urn:microsoft.com/office/officeart/2005/8/layout/orgChart1"/>
    <dgm:cxn modelId="{157498C9-BCBF-4223-9940-311D82EAAD65}" type="presParOf" srcId="{B0D19D5B-C155-4EF3-8BE1-2A3E5C380674}" destId="{A349A492-E6A9-4205-9020-FD39F8A3A176}" srcOrd="5" destOrd="0" presId="urn:microsoft.com/office/officeart/2005/8/layout/orgChart1"/>
    <dgm:cxn modelId="{9D3120D4-079A-4655-9DF5-215AE38A6FB2}" type="presParOf" srcId="{A349A492-E6A9-4205-9020-FD39F8A3A176}" destId="{8AF82B77-675B-4802-8D6D-832A97570C74}" srcOrd="0" destOrd="0" presId="urn:microsoft.com/office/officeart/2005/8/layout/orgChart1"/>
    <dgm:cxn modelId="{FB66CAEA-F961-4E94-9422-8C29DFCCA934}" type="presParOf" srcId="{8AF82B77-675B-4802-8D6D-832A97570C74}" destId="{CD3BE52D-1877-48B6-83AC-74DA33D203C2}" srcOrd="0" destOrd="0" presId="urn:microsoft.com/office/officeart/2005/8/layout/orgChart1"/>
    <dgm:cxn modelId="{1FB3C8E4-3A0C-4D9A-8659-C994BB78C88D}" type="presParOf" srcId="{8AF82B77-675B-4802-8D6D-832A97570C74}" destId="{F72AD0CD-07A4-412E-96DE-4CE3192EA6E3}" srcOrd="1" destOrd="0" presId="urn:microsoft.com/office/officeart/2005/8/layout/orgChart1"/>
    <dgm:cxn modelId="{4914A44F-C294-4516-BEF2-028A51209796}" type="presParOf" srcId="{A349A492-E6A9-4205-9020-FD39F8A3A176}" destId="{CAA6BDD5-3CC9-4E15-8072-B56439A7DE42}" srcOrd="1" destOrd="0" presId="urn:microsoft.com/office/officeart/2005/8/layout/orgChart1"/>
    <dgm:cxn modelId="{54D2B4C9-8749-48F0-BA0B-EAB07C0DA600}" type="presParOf" srcId="{A349A492-E6A9-4205-9020-FD39F8A3A176}" destId="{20AC3F81-1806-4857-98B3-A8E0B21C7DEE}" srcOrd="2" destOrd="0" presId="urn:microsoft.com/office/officeart/2005/8/layout/orgChart1"/>
    <dgm:cxn modelId="{4A2AA27E-9E7B-4594-A7C1-4B795BB8B303}" type="presParOf" srcId="{B0D19D5B-C155-4EF3-8BE1-2A3E5C380674}" destId="{EEE05166-71F1-4C1B-998E-9EFEADA03367}" srcOrd="6" destOrd="0" presId="urn:microsoft.com/office/officeart/2005/8/layout/orgChart1"/>
    <dgm:cxn modelId="{F1BF3409-E73F-42BE-94A2-CF6C8D062B27}" type="presParOf" srcId="{B0D19D5B-C155-4EF3-8BE1-2A3E5C380674}" destId="{F3ECE2A8-1CFC-48AF-A2A0-33D2B69209F5}" srcOrd="7" destOrd="0" presId="urn:microsoft.com/office/officeart/2005/8/layout/orgChart1"/>
    <dgm:cxn modelId="{5ED25CA6-A614-4D04-A316-48A301B306D5}" type="presParOf" srcId="{F3ECE2A8-1CFC-48AF-A2A0-33D2B69209F5}" destId="{AA624689-A767-44CB-82D1-E8C04A7186C2}" srcOrd="0" destOrd="0" presId="urn:microsoft.com/office/officeart/2005/8/layout/orgChart1"/>
    <dgm:cxn modelId="{504293A1-D0DD-46AD-85C5-5AE261431A81}" type="presParOf" srcId="{AA624689-A767-44CB-82D1-E8C04A7186C2}" destId="{41474BF2-D1C6-438F-A2B0-53EC9C8916B7}" srcOrd="0" destOrd="0" presId="urn:microsoft.com/office/officeart/2005/8/layout/orgChart1"/>
    <dgm:cxn modelId="{D536F26F-81EE-49A3-B510-3AAE1359C781}" type="presParOf" srcId="{AA624689-A767-44CB-82D1-E8C04A7186C2}" destId="{A27DDBC5-E4F6-4E59-B3C8-EDF589AEF48D}" srcOrd="1" destOrd="0" presId="urn:microsoft.com/office/officeart/2005/8/layout/orgChart1"/>
    <dgm:cxn modelId="{0834A1AA-9F27-4E9C-AA31-19DA3CE36ED0}" type="presParOf" srcId="{F3ECE2A8-1CFC-48AF-A2A0-33D2B69209F5}" destId="{83E5349E-0A95-4388-A4F6-D6164C1F6687}" srcOrd="1" destOrd="0" presId="urn:microsoft.com/office/officeart/2005/8/layout/orgChart1"/>
    <dgm:cxn modelId="{9D3C36CD-0439-4ED2-818A-C4FFDA49E12D}" type="presParOf" srcId="{F3ECE2A8-1CFC-48AF-A2A0-33D2B69209F5}" destId="{32576A6C-47F4-4F5C-85CD-1DAA7A4B9346}" srcOrd="2" destOrd="0" presId="urn:microsoft.com/office/officeart/2005/8/layout/orgChart1"/>
    <dgm:cxn modelId="{D51F0A59-2CDB-444D-86E4-98A1B1458C7E}" type="presParOf" srcId="{A6C2D94E-16DF-4FF9-B8E5-ADAD5B1C08D6}" destId="{805B7301-3E0A-40D9-A64B-A70192768C20}" srcOrd="2" destOrd="0" presId="urn:microsoft.com/office/officeart/2005/8/layout/orgChart1"/>
    <dgm:cxn modelId="{660DD3A8-AA66-4516-A421-0873A41444A1}" type="presParOf" srcId="{552EEA98-7835-4832-8C9E-19948BF62DCE}" destId="{C9EDBC17-F7FC-46D2-A374-0BD1448A4AFC}" srcOrd="2" destOrd="0" presId="urn:microsoft.com/office/officeart/2005/8/layout/orgChart1"/>
    <dgm:cxn modelId="{0B413775-D540-4103-BFD6-984F61C6F36E}" type="presParOf" srcId="{552EEA98-7835-4832-8C9E-19948BF62DCE}" destId="{92AAD45B-E388-46D6-8C88-A16B26A057B9}" srcOrd="3" destOrd="0" presId="urn:microsoft.com/office/officeart/2005/8/layout/orgChart1"/>
    <dgm:cxn modelId="{1C65710A-03F7-49B2-8941-76999C03C2CD}" type="presParOf" srcId="{92AAD45B-E388-46D6-8C88-A16B26A057B9}" destId="{B3606157-46A6-4948-B32B-EF014CA5CB7B}" srcOrd="0" destOrd="0" presId="urn:microsoft.com/office/officeart/2005/8/layout/orgChart1"/>
    <dgm:cxn modelId="{F33752F8-9319-4023-A85E-69AD83317AC0}" type="presParOf" srcId="{B3606157-46A6-4948-B32B-EF014CA5CB7B}" destId="{813B13CE-731A-40D2-867E-CF2FCCF638D1}" srcOrd="0" destOrd="0" presId="urn:microsoft.com/office/officeart/2005/8/layout/orgChart1"/>
    <dgm:cxn modelId="{FA0FD5F2-2C6C-47D8-AF82-1EE3EB8D32D5}" type="presParOf" srcId="{B3606157-46A6-4948-B32B-EF014CA5CB7B}" destId="{4E8C01D9-C9FB-462E-A977-FE5073191C20}" srcOrd="1" destOrd="0" presId="urn:microsoft.com/office/officeart/2005/8/layout/orgChart1"/>
    <dgm:cxn modelId="{97AF2121-2A30-47A8-A4A0-EE8F0235F962}" type="presParOf" srcId="{92AAD45B-E388-46D6-8C88-A16B26A057B9}" destId="{1A19D308-9DF1-4A76-8734-EA3A4667547C}" srcOrd="1" destOrd="0" presId="urn:microsoft.com/office/officeart/2005/8/layout/orgChart1"/>
    <dgm:cxn modelId="{2BC84C43-DCA6-4D2D-879F-CFB71E67F0FD}" type="presParOf" srcId="{1A19D308-9DF1-4A76-8734-EA3A4667547C}" destId="{399EC434-D115-4171-A14C-9FE2A1C12E95}" srcOrd="0" destOrd="0" presId="urn:microsoft.com/office/officeart/2005/8/layout/orgChart1"/>
    <dgm:cxn modelId="{FA05C1EF-ECC1-440B-9CD6-70BFD2D6039D}" type="presParOf" srcId="{1A19D308-9DF1-4A76-8734-EA3A4667547C}" destId="{D07EDBA2-90DD-4AC8-974A-AF40B962878B}" srcOrd="1" destOrd="0" presId="urn:microsoft.com/office/officeart/2005/8/layout/orgChart1"/>
    <dgm:cxn modelId="{B40A5123-3C97-4B25-97E5-6BA506A7AAF7}" type="presParOf" srcId="{D07EDBA2-90DD-4AC8-974A-AF40B962878B}" destId="{0DF1056D-11E4-4210-80A4-9A1487819D68}" srcOrd="0" destOrd="0" presId="urn:microsoft.com/office/officeart/2005/8/layout/orgChart1"/>
    <dgm:cxn modelId="{C7C8686C-ABFB-4D16-8060-6597429011C0}" type="presParOf" srcId="{0DF1056D-11E4-4210-80A4-9A1487819D68}" destId="{6D434867-2B0D-4A14-B12B-A151F08414FD}" srcOrd="0" destOrd="0" presId="urn:microsoft.com/office/officeart/2005/8/layout/orgChart1"/>
    <dgm:cxn modelId="{A282B5AB-A5D1-4934-B8CA-A98D4DFFE23F}" type="presParOf" srcId="{0DF1056D-11E4-4210-80A4-9A1487819D68}" destId="{FC9CD449-6088-403A-83FC-B24BCFFE12A5}" srcOrd="1" destOrd="0" presId="urn:microsoft.com/office/officeart/2005/8/layout/orgChart1"/>
    <dgm:cxn modelId="{BA45F5AE-991F-4C4E-AEAE-26F0CA1C6C89}" type="presParOf" srcId="{D07EDBA2-90DD-4AC8-974A-AF40B962878B}" destId="{5E17464A-8522-497D-A39E-90363ED36715}" srcOrd="1" destOrd="0" presId="urn:microsoft.com/office/officeart/2005/8/layout/orgChart1"/>
    <dgm:cxn modelId="{D9A489BC-1C96-437A-ABED-BA0094F51BCB}" type="presParOf" srcId="{D07EDBA2-90DD-4AC8-974A-AF40B962878B}" destId="{FCEEFEC2-A567-4249-9ADC-B5C36F66CCEA}" srcOrd="2" destOrd="0" presId="urn:microsoft.com/office/officeart/2005/8/layout/orgChart1"/>
    <dgm:cxn modelId="{96638D4A-8288-469F-86EF-DE2EAFAC7D28}" type="presParOf" srcId="{1A19D308-9DF1-4A76-8734-EA3A4667547C}" destId="{96E5EFC5-04DA-4EEB-AAF5-4D0EB19A2D18}" srcOrd="2" destOrd="0" presId="urn:microsoft.com/office/officeart/2005/8/layout/orgChart1"/>
    <dgm:cxn modelId="{ED956DAC-3312-4FE7-B467-974CC03D7528}" type="presParOf" srcId="{1A19D308-9DF1-4A76-8734-EA3A4667547C}" destId="{225C4492-530C-4462-B80F-67C466E7C04C}" srcOrd="3" destOrd="0" presId="urn:microsoft.com/office/officeart/2005/8/layout/orgChart1"/>
    <dgm:cxn modelId="{0065D6ED-5B1D-4F56-8563-C461DE0D7439}" type="presParOf" srcId="{225C4492-530C-4462-B80F-67C466E7C04C}" destId="{5587A526-92E4-4D97-B819-2B46DA5EC93B}" srcOrd="0" destOrd="0" presId="urn:microsoft.com/office/officeart/2005/8/layout/orgChart1"/>
    <dgm:cxn modelId="{219A6D39-F799-4794-B13C-9E6ED319CF46}" type="presParOf" srcId="{5587A526-92E4-4D97-B819-2B46DA5EC93B}" destId="{635FDFAE-3C25-4B16-8098-43B8E1566D61}" srcOrd="0" destOrd="0" presId="urn:microsoft.com/office/officeart/2005/8/layout/orgChart1"/>
    <dgm:cxn modelId="{80717C9C-3BED-4D57-B497-E95F227DACBF}" type="presParOf" srcId="{5587A526-92E4-4D97-B819-2B46DA5EC93B}" destId="{20827238-A742-4C67-9314-708E28C17AFA}" srcOrd="1" destOrd="0" presId="urn:microsoft.com/office/officeart/2005/8/layout/orgChart1"/>
    <dgm:cxn modelId="{E71C71E8-86BF-4E83-92E5-F7B5E8EAF68E}" type="presParOf" srcId="{225C4492-530C-4462-B80F-67C466E7C04C}" destId="{6B0AA77C-DF46-4FB5-AD2D-308D7630991F}" srcOrd="1" destOrd="0" presId="urn:microsoft.com/office/officeart/2005/8/layout/orgChart1"/>
    <dgm:cxn modelId="{B22799C3-71D3-4158-B246-63DB33520B06}" type="presParOf" srcId="{225C4492-530C-4462-B80F-67C466E7C04C}" destId="{20278F9E-B515-4390-8B88-4FA4BDE3E6C2}" srcOrd="2" destOrd="0" presId="urn:microsoft.com/office/officeart/2005/8/layout/orgChart1"/>
    <dgm:cxn modelId="{6EF804C0-B2B2-48E4-905C-EB9F843C45C9}" type="presParOf" srcId="{1A19D308-9DF1-4A76-8734-EA3A4667547C}" destId="{73E5A99E-3702-4264-9654-CCE609EB9200}" srcOrd="4" destOrd="0" presId="urn:microsoft.com/office/officeart/2005/8/layout/orgChart1"/>
    <dgm:cxn modelId="{1125E3F6-C55C-4964-A4D7-18096909BB6E}" type="presParOf" srcId="{1A19D308-9DF1-4A76-8734-EA3A4667547C}" destId="{A505B3C8-D1C8-4EFA-8E04-CCC55A372F82}" srcOrd="5" destOrd="0" presId="urn:microsoft.com/office/officeart/2005/8/layout/orgChart1"/>
    <dgm:cxn modelId="{CD0DC829-13FB-4662-ABB3-EFF29EE3A79A}" type="presParOf" srcId="{A505B3C8-D1C8-4EFA-8E04-CCC55A372F82}" destId="{D8E3F43F-23A7-4E31-93A0-D13DA52BE9FF}" srcOrd="0" destOrd="0" presId="urn:microsoft.com/office/officeart/2005/8/layout/orgChart1"/>
    <dgm:cxn modelId="{84DBE38B-2969-43DE-BCEE-CFB2FBA23547}" type="presParOf" srcId="{D8E3F43F-23A7-4E31-93A0-D13DA52BE9FF}" destId="{ACB5B0B2-9988-4B49-B59A-2C473C12BC0F}" srcOrd="0" destOrd="0" presId="urn:microsoft.com/office/officeart/2005/8/layout/orgChart1"/>
    <dgm:cxn modelId="{DEC61BAE-F8E1-462C-A912-768336F76293}" type="presParOf" srcId="{D8E3F43F-23A7-4E31-93A0-D13DA52BE9FF}" destId="{0AC32156-9B20-4693-A683-E7CE79523EEB}" srcOrd="1" destOrd="0" presId="urn:microsoft.com/office/officeart/2005/8/layout/orgChart1"/>
    <dgm:cxn modelId="{3CF93276-2BBF-463A-A79D-90C3B8185815}" type="presParOf" srcId="{A505B3C8-D1C8-4EFA-8E04-CCC55A372F82}" destId="{B125723B-A52B-46D6-A3C5-246CAE8F5DCF}" srcOrd="1" destOrd="0" presId="urn:microsoft.com/office/officeart/2005/8/layout/orgChart1"/>
    <dgm:cxn modelId="{F67CFC36-89E4-41DD-A28E-A0AAC8B8E60B}" type="presParOf" srcId="{A505B3C8-D1C8-4EFA-8E04-CCC55A372F82}" destId="{A939107F-F935-4CA4-9033-9AB2905F6DAA}" srcOrd="2" destOrd="0" presId="urn:microsoft.com/office/officeart/2005/8/layout/orgChart1"/>
    <dgm:cxn modelId="{5113C093-BD23-44AE-935D-C6FEA71D7627}" type="presParOf" srcId="{1A19D308-9DF1-4A76-8734-EA3A4667547C}" destId="{FF358AFD-5011-45DA-A042-1760FD6736EB}" srcOrd="6" destOrd="0" presId="urn:microsoft.com/office/officeart/2005/8/layout/orgChart1"/>
    <dgm:cxn modelId="{6C4520EE-9F32-4133-8CD6-839AF78442BA}" type="presParOf" srcId="{1A19D308-9DF1-4A76-8734-EA3A4667547C}" destId="{FB755C94-397E-405F-AF99-C1E602BF08D7}" srcOrd="7" destOrd="0" presId="urn:microsoft.com/office/officeart/2005/8/layout/orgChart1"/>
    <dgm:cxn modelId="{6E00C70D-2134-4413-B893-7A11A043E065}" type="presParOf" srcId="{FB755C94-397E-405F-AF99-C1E602BF08D7}" destId="{E72567D8-042D-42DC-9975-8F3BDB02AE45}" srcOrd="0" destOrd="0" presId="urn:microsoft.com/office/officeart/2005/8/layout/orgChart1"/>
    <dgm:cxn modelId="{51544D9D-E53E-414E-9051-B993C7B3E883}" type="presParOf" srcId="{E72567D8-042D-42DC-9975-8F3BDB02AE45}" destId="{782771AE-A8FA-4000-AD4B-9D600C6044C6}" srcOrd="0" destOrd="0" presId="urn:microsoft.com/office/officeart/2005/8/layout/orgChart1"/>
    <dgm:cxn modelId="{FF72BC3B-9F1B-4419-9B86-420E22DF1E2D}" type="presParOf" srcId="{E72567D8-042D-42DC-9975-8F3BDB02AE45}" destId="{BF7FD99F-99D2-4EF7-9943-9C273875F8AA}" srcOrd="1" destOrd="0" presId="urn:microsoft.com/office/officeart/2005/8/layout/orgChart1"/>
    <dgm:cxn modelId="{7D280C79-9AB4-4AFE-9BF6-AB58D0F284CA}" type="presParOf" srcId="{FB755C94-397E-405F-AF99-C1E602BF08D7}" destId="{4AF297FD-2AF5-40BD-8E20-1D0C8C0D7E64}" srcOrd="1" destOrd="0" presId="urn:microsoft.com/office/officeart/2005/8/layout/orgChart1"/>
    <dgm:cxn modelId="{ADC89B18-62A5-42C5-B9F6-7F261B7E969B}" type="presParOf" srcId="{FB755C94-397E-405F-AF99-C1E602BF08D7}" destId="{AF5FA627-6A9C-42D2-B530-CD60E31EE376}" srcOrd="2" destOrd="0" presId="urn:microsoft.com/office/officeart/2005/8/layout/orgChart1"/>
    <dgm:cxn modelId="{ABE049C4-AC58-4EF2-8970-1C8433DECF7F}" type="presParOf" srcId="{92AAD45B-E388-46D6-8C88-A16B26A057B9}" destId="{E49A643A-48B9-4DB7-8372-8D14BF18CAF2}" srcOrd="2" destOrd="0" presId="urn:microsoft.com/office/officeart/2005/8/layout/orgChart1"/>
    <dgm:cxn modelId="{A1D74412-3628-40D7-9DC4-1E9787F17397}" type="presParOf" srcId="{5186C176-CF72-4928-A062-3B54B7A89F2F}" destId="{243013C1-B08D-45E5-9DB6-51FD564AF41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73F358F-2E6C-459C-A81B-04003818718D}"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42B64ACE-0A98-4891-93CC-DBDD7F1C7C64}">
      <dgm:prSet/>
      <dgm:spPr>
        <a:solidFill>
          <a:schemeClr val="bg2"/>
        </a:solidFill>
      </dgm:spPr>
      <dgm:t>
        <a:bodyPr/>
        <a:lstStyle/>
        <a:p>
          <a:r>
            <a:rPr lang="en-US" dirty="0" err="1" smtClean="0"/>
            <a:t>CrossBorder</a:t>
          </a:r>
          <a:r>
            <a:rPr lang="en-US" dirty="0" smtClean="0"/>
            <a:t> Money transfer –In Bound (8)</a:t>
          </a:r>
          <a:endParaRPr lang="en-US" dirty="0"/>
        </a:p>
      </dgm:t>
    </dgm:pt>
    <dgm:pt modelId="{29609A79-6F8B-4684-8C05-78F18C69C03A}" type="parTrans" cxnId="{F67BDC5B-E08B-420E-B0B3-74AE1505CA6B}">
      <dgm:prSet/>
      <dgm:spPr/>
      <dgm:t>
        <a:bodyPr/>
        <a:lstStyle/>
        <a:p>
          <a:endParaRPr lang="en-US"/>
        </a:p>
      </dgm:t>
    </dgm:pt>
    <dgm:pt modelId="{A4FE4499-42C1-41D1-B584-693E218DB413}" type="sibTrans" cxnId="{F67BDC5B-E08B-420E-B0B3-74AE1505CA6B}">
      <dgm:prSet/>
      <dgm:spPr/>
      <dgm:t>
        <a:bodyPr/>
        <a:lstStyle/>
        <a:p>
          <a:endParaRPr lang="en-US"/>
        </a:p>
      </dgm:t>
    </dgm:pt>
    <dgm:pt modelId="{CD311288-1673-4AEB-B9C0-6B9589D15C8D}">
      <dgm:prSet/>
      <dgm:spPr>
        <a:solidFill>
          <a:schemeClr val="bg2"/>
        </a:solidFill>
      </dgm:spPr>
      <dgm:t>
        <a:bodyPr/>
        <a:lstStyle/>
        <a:p>
          <a:r>
            <a:rPr lang="en-US" dirty="0" smtClean="0"/>
            <a:t>Western Union, </a:t>
          </a:r>
          <a:r>
            <a:rPr lang="en-US" dirty="0" err="1" smtClean="0"/>
            <a:t>Moneygram</a:t>
          </a:r>
          <a:endParaRPr lang="en-US" dirty="0"/>
        </a:p>
      </dgm:t>
    </dgm:pt>
    <dgm:pt modelId="{91FB7B20-341E-47C4-A278-4442C40440C8}" type="parTrans" cxnId="{4037B840-4415-4FB7-88FA-BBCDDD9AE3F7}">
      <dgm:prSet/>
      <dgm:spPr/>
      <dgm:t>
        <a:bodyPr/>
        <a:lstStyle/>
        <a:p>
          <a:endParaRPr lang="en-US"/>
        </a:p>
      </dgm:t>
    </dgm:pt>
    <dgm:pt modelId="{2A3ECAA2-8D55-458A-A52B-58B40FF70665}" type="sibTrans" cxnId="{4037B840-4415-4FB7-88FA-BBCDDD9AE3F7}">
      <dgm:prSet/>
      <dgm:spPr/>
      <dgm:t>
        <a:bodyPr/>
        <a:lstStyle/>
        <a:p>
          <a:endParaRPr lang="en-US"/>
        </a:p>
      </dgm:t>
    </dgm:pt>
    <dgm:pt modelId="{4FE886EC-5D31-4A28-9434-F8379D7F591F}">
      <dgm:prSet/>
      <dgm:spPr>
        <a:solidFill>
          <a:schemeClr val="bg2"/>
        </a:solidFill>
      </dgm:spPr>
      <dgm:t>
        <a:bodyPr/>
        <a:lstStyle/>
        <a:p>
          <a:r>
            <a:rPr lang="en-US" dirty="0" smtClean="0"/>
            <a:t>Instant money transfer (IMT) outbound</a:t>
          </a:r>
          <a:endParaRPr lang="en-US" dirty="0"/>
        </a:p>
      </dgm:t>
    </dgm:pt>
    <dgm:pt modelId="{F03D2BB7-5D52-4A7E-B7D9-89874B12ED01}" type="parTrans" cxnId="{496FC35A-ED39-4D08-8699-BA55F08AF9DB}">
      <dgm:prSet/>
      <dgm:spPr/>
      <dgm:t>
        <a:bodyPr/>
        <a:lstStyle/>
        <a:p>
          <a:endParaRPr lang="en-US"/>
        </a:p>
      </dgm:t>
    </dgm:pt>
    <dgm:pt modelId="{DAE07118-092A-4648-8B46-03F229F4DA93}" type="sibTrans" cxnId="{496FC35A-ED39-4D08-8699-BA55F08AF9DB}">
      <dgm:prSet/>
      <dgm:spPr/>
      <dgm:t>
        <a:bodyPr/>
        <a:lstStyle/>
        <a:p>
          <a:endParaRPr lang="en-US"/>
        </a:p>
      </dgm:t>
    </dgm:pt>
    <dgm:pt modelId="{169E09FD-3768-419F-A132-4EC0BE847FDE}">
      <dgm:prSet/>
      <dgm:spPr>
        <a:solidFill>
          <a:schemeClr val="bg2"/>
        </a:solidFill>
      </dgm:spPr>
      <dgm:t>
        <a:bodyPr/>
        <a:lstStyle/>
        <a:p>
          <a:r>
            <a:rPr lang="en-US" dirty="0" err="1" smtClean="0"/>
            <a:t>Empays</a:t>
          </a:r>
          <a:r>
            <a:rPr lang="en-US" dirty="0" smtClean="0"/>
            <a:t>-&gt; banks</a:t>
          </a:r>
          <a:endParaRPr lang="en-US" dirty="0"/>
        </a:p>
      </dgm:t>
    </dgm:pt>
    <dgm:pt modelId="{12C3C984-2886-4E17-9042-B29D9843E6B7}" type="parTrans" cxnId="{27A94F47-2DF7-4207-A335-B3E3E3F9D1A7}">
      <dgm:prSet/>
      <dgm:spPr/>
      <dgm:t>
        <a:bodyPr/>
        <a:lstStyle/>
        <a:p>
          <a:endParaRPr lang="en-US"/>
        </a:p>
      </dgm:t>
    </dgm:pt>
    <dgm:pt modelId="{6582184F-79F9-4270-9578-9CD959A1DC15}" type="sibTrans" cxnId="{27A94F47-2DF7-4207-A335-B3E3E3F9D1A7}">
      <dgm:prSet/>
      <dgm:spPr/>
      <dgm:t>
        <a:bodyPr/>
        <a:lstStyle/>
        <a:p>
          <a:endParaRPr lang="en-US"/>
        </a:p>
      </dgm:t>
    </dgm:pt>
    <dgm:pt modelId="{4227DAF9-157C-43B8-B146-052C2AF75DD6}">
      <dgm:prSet/>
      <dgm:spPr>
        <a:solidFill>
          <a:schemeClr val="bg2"/>
        </a:solidFill>
      </dgm:spPr>
      <dgm:t>
        <a:bodyPr/>
        <a:lstStyle/>
        <a:p>
          <a:r>
            <a:rPr lang="en-US" dirty="0" smtClean="0"/>
            <a:t>1 Financial Market Infrastructure (FMI)- </a:t>
          </a:r>
          <a:endParaRPr lang="en-US" dirty="0"/>
        </a:p>
      </dgm:t>
    </dgm:pt>
    <dgm:pt modelId="{66ADBB5F-428A-439C-B775-A96D1BA22224}" type="sibTrans" cxnId="{1C52B9B8-7BCB-44D6-9206-E3DB3D217F3F}">
      <dgm:prSet/>
      <dgm:spPr/>
      <dgm:t>
        <a:bodyPr/>
        <a:lstStyle/>
        <a:p>
          <a:endParaRPr lang="en-US"/>
        </a:p>
      </dgm:t>
    </dgm:pt>
    <dgm:pt modelId="{A9D4ACBD-FA27-4BDA-A2CE-586CEB87DE8C}" type="parTrans" cxnId="{1C52B9B8-7BCB-44D6-9206-E3DB3D217F3F}">
      <dgm:prSet/>
      <dgm:spPr/>
      <dgm:t>
        <a:bodyPr/>
        <a:lstStyle/>
        <a:p>
          <a:endParaRPr lang="en-US"/>
        </a:p>
      </dgm:t>
    </dgm:pt>
    <dgm:pt modelId="{F9F1E00D-2BBA-4BA5-8B11-7B5C207554FE}">
      <dgm:prSet/>
      <dgm:spPr>
        <a:solidFill>
          <a:schemeClr val="bg2"/>
        </a:solidFill>
      </dgm:spPr>
      <dgm:t>
        <a:bodyPr/>
        <a:lstStyle/>
        <a:p>
          <a:r>
            <a:rPr lang="en-US" dirty="0" smtClean="0"/>
            <a:t>Clearing corp. of India ltd. (G-sec, Money market, forex)</a:t>
          </a:r>
          <a:endParaRPr lang="en-US" dirty="0"/>
        </a:p>
      </dgm:t>
    </dgm:pt>
    <dgm:pt modelId="{BCD37F88-24BB-45FC-830E-946593027321}" type="sibTrans" cxnId="{00840C47-37BB-4330-A964-07934EDD565B}">
      <dgm:prSet/>
      <dgm:spPr/>
      <dgm:t>
        <a:bodyPr/>
        <a:lstStyle/>
        <a:p>
          <a:endParaRPr lang="en-US"/>
        </a:p>
      </dgm:t>
    </dgm:pt>
    <dgm:pt modelId="{DB66440C-4AAB-406C-97D9-68EC4F772AD9}" type="parTrans" cxnId="{00840C47-37BB-4330-A964-07934EDD565B}">
      <dgm:prSet/>
      <dgm:spPr/>
      <dgm:t>
        <a:bodyPr/>
        <a:lstStyle/>
        <a:p>
          <a:endParaRPr lang="en-US"/>
        </a:p>
      </dgm:t>
    </dgm:pt>
    <dgm:pt modelId="{4AFAC720-097C-46B8-916E-E8AFC501E2B2}">
      <dgm:prSet phldrT="[Text]"/>
      <dgm:spPr>
        <a:solidFill>
          <a:schemeClr val="bg2"/>
        </a:solidFill>
      </dgm:spPr>
      <dgm:t>
        <a:bodyPr/>
        <a:lstStyle/>
        <a:p>
          <a:r>
            <a:rPr lang="en-US" dirty="0" smtClean="0"/>
            <a:t>Retail Payments </a:t>
          </a:r>
          <a:r>
            <a:rPr lang="en-US" dirty="0" err="1" smtClean="0"/>
            <a:t>Organisation</a:t>
          </a:r>
          <a:r>
            <a:rPr lang="en-US" dirty="0" smtClean="0"/>
            <a:t> </a:t>
          </a:r>
          <a:r>
            <a:rPr lang="en-US" dirty="0" smtClean="0">
              <a:solidFill>
                <a:srgbClr val="FFC000"/>
              </a:solidFill>
            </a:rPr>
            <a:t>-1 NPCI</a:t>
          </a:r>
          <a:endParaRPr lang="en-US" dirty="0"/>
        </a:p>
      </dgm:t>
    </dgm:pt>
    <dgm:pt modelId="{1861C171-C922-4891-BAAB-258B999F19B4}" type="parTrans" cxnId="{26998E80-7BEC-4A69-8304-2786FA045CDD}">
      <dgm:prSet/>
      <dgm:spPr/>
      <dgm:t>
        <a:bodyPr/>
        <a:lstStyle/>
        <a:p>
          <a:endParaRPr lang="en-US"/>
        </a:p>
      </dgm:t>
    </dgm:pt>
    <dgm:pt modelId="{0FE2D178-EDCF-4C28-B617-B76B2FB8FD21}" type="sibTrans" cxnId="{26998E80-7BEC-4A69-8304-2786FA045CDD}">
      <dgm:prSet/>
      <dgm:spPr/>
      <dgm:t>
        <a:bodyPr/>
        <a:lstStyle/>
        <a:p>
          <a:endParaRPr lang="en-US"/>
        </a:p>
      </dgm:t>
    </dgm:pt>
    <dgm:pt modelId="{8AFD22B8-138D-43D3-B6E0-138CDA728AAD}">
      <dgm:prSet/>
      <dgm:spPr>
        <a:solidFill>
          <a:schemeClr val="bg2"/>
        </a:solidFill>
      </dgm:spPr>
      <dgm:t>
        <a:bodyPr/>
        <a:lstStyle/>
        <a:p>
          <a:r>
            <a:rPr lang="en-US" dirty="0" smtClean="0"/>
            <a:t>CTS, NACH,  NFS (ATM), AEPS, IMPS, UPI</a:t>
          </a:r>
          <a:endParaRPr lang="en-US" dirty="0"/>
        </a:p>
      </dgm:t>
    </dgm:pt>
    <dgm:pt modelId="{400CB786-1846-4D99-B64E-3086F813D75A}" type="parTrans" cxnId="{2FC3291C-2FEB-4D52-852E-795EABCE4802}">
      <dgm:prSet/>
      <dgm:spPr/>
      <dgm:t>
        <a:bodyPr/>
        <a:lstStyle/>
        <a:p>
          <a:endParaRPr lang="en-US"/>
        </a:p>
      </dgm:t>
    </dgm:pt>
    <dgm:pt modelId="{9E9D5E88-1BAC-4D93-9CB8-5513BF15D9CA}" type="sibTrans" cxnId="{2FC3291C-2FEB-4D52-852E-795EABCE4802}">
      <dgm:prSet/>
      <dgm:spPr/>
      <dgm:t>
        <a:bodyPr/>
        <a:lstStyle/>
        <a:p>
          <a:endParaRPr lang="en-US"/>
        </a:p>
      </dgm:t>
    </dgm:pt>
    <dgm:pt modelId="{7A2A91B1-C875-4D8E-A21E-8BDEFB4859A1}" type="pres">
      <dgm:prSet presAssocID="{873F358F-2E6C-459C-A81B-04003818718D}" presName="Name0" presStyleCnt="0">
        <dgm:presLayoutVars>
          <dgm:chMax/>
          <dgm:chPref/>
          <dgm:dir/>
          <dgm:animLvl val="lvl"/>
          <dgm:resizeHandles val="exact"/>
        </dgm:presLayoutVars>
      </dgm:prSet>
      <dgm:spPr/>
      <dgm:t>
        <a:bodyPr/>
        <a:lstStyle/>
        <a:p>
          <a:endParaRPr lang="en-US"/>
        </a:p>
      </dgm:t>
    </dgm:pt>
    <dgm:pt modelId="{A1DCEC0C-05D4-43B8-828C-1572E7CCE924}" type="pres">
      <dgm:prSet presAssocID="{42B64ACE-0A98-4891-93CC-DBDD7F1C7C64}" presName="composite" presStyleCnt="0"/>
      <dgm:spPr/>
    </dgm:pt>
    <dgm:pt modelId="{749436F4-72DE-4991-926A-E1F18F81CAC9}" type="pres">
      <dgm:prSet presAssocID="{42B64ACE-0A98-4891-93CC-DBDD7F1C7C64}" presName="Image" presStyleLbl="alignNod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B7A52681-BB93-48B9-AE4F-17AC4E8D7D90}" type="pres">
      <dgm:prSet presAssocID="{42B64ACE-0A98-4891-93CC-DBDD7F1C7C64}" presName="Accent" presStyleLbl="parChTrans1D1" presStyleIdx="0" presStyleCnt="4"/>
      <dgm:spPr/>
    </dgm:pt>
    <dgm:pt modelId="{DA077F55-DC51-4E6E-B336-6B130F127D8B}" type="pres">
      <dgm:prSet presAssocID="{42B64ACE-0A98-4891-93CC-DBDD7F1C7C64}" presName="Parent" presStyleLbl="revTx" presStyleIdx="0" presStyleCnt="4">
        <dgm:presLayoutVars>
          <dgm:chMax val="0"/>
          <dgm:chPref val="0"/>
          <dgm:bulletEnabled val="1"/>
        </dgm:presLayoutVars>
      </dgm:prSet>
      <dgm:spPr/>
      <dgm:t>
        <a:bodyPr/>
        <a:lstStyle/>
        <a:p>
          <a:endParaRPr lang="en-US"/>
        </a:p>
      </dgm:t>
    </dgm:pt>
    <dgm:pt modelId="{3D2F76AE-FE49-474C-B215-D28A4A471EF5}" type="pres">
      <dgm:prSet presAssocID="{A4FE4499-42C1-41D1-B584-693E218DB413}" presName="sibTrans" presStyleCnt="0"/>
      <dgm:spPr/>
    </dgm:pt>
    <dgm:pt modelId="{5CA165EA-5B26-4842-B96A-55C3C662B1F4}" type="pres">
      <dgm:prSet presAssocID="{4FE886EC-5D31-4A28-9434-F8379D7F591F}" presName="composite" presStyleCnt="0"/>
      <dgm:spPr/>
    </dgm:pt>
    <dgm:pt modelId="{E18BB6F1-A6C6-4E7F-989D-83DC5FC18D76}" type="pres">
      <dgm:prSet presAssocID="{4FE886EC-5D31-4A28-9434-F8379D7F591F}" presName="Image" presStyleLbl="alignNode1" presStyleIdx="1" presStyleCnt="4"/>
      <dgm:spPr>
        <a:blipFill rotWithShape="1">
          <a:blip xmlns:r="http://schemas.openxmlformats.org/officeDocument/2006/relationships" r:embed="rId2"/>
          <a:stretch>
            <a:fillRect/>
          </a:stretch>
        </a:blipFill>
      </dgm:spPr>
      <dgm:t>
        <a:bodyPr/>
        <a:lstStyle/>
        <a:p>
          <a:endParaRPr lang="en-US"/>
        </a:p>
      </dgm:t>
    </dgm:pt>
    <dgm:pt modelId="{6209A239-3CEC-4FC2-A67A-D7D986DB0D63}" type="pres">
      <dgm:prSet presAssocID="{4FE886EC-5D31-4A28-9434-F8379D7F591F}" presName="Accent" presStyleLbl="parChTrans1D1" presStyleIdx="1" presStyleCnt="4"/>
      <dgm:spPr/>
    </dgm:pt>
    <dgm:pt modelId="{B847C371-5A0B-4DC0-A921-B323AD545A68}" type="pres">
      <dgm:prSet presAssocID="{4FE886EC-5D31-4A28-9434-F8379D7F591F}" presName="Parent" presStyleLbl="revTx" presStyleIdx="1" presStyleCnt="4">
        <dgm:presLayoutVars>
          <dgm:chMax val="0"/>
          <dgm:chPref val="0"/>
          <dgm:bulletEnabled val="1"/>
        </dgm:presLayoutVars>
      </dgm:prSet>
      <dgm:spPr/>
      <dgm:t>
        <a:bodyPr/>
        <a:lstStyle/>
        <a:p>
          <a:endParaRPr lang="en-US"/>
        </a:p>
      </dgm:t>
    </dgm:pt>
    <dgm:pt modelId="{03CBD31D-B05B-4259-8ADF-EA8D24A80622}" type="pres">
      <dgm:prSet presAssocID="{DAE07118-092A-4648-8B46-03F229F4DA93}" presName="sibTrans" presStyleCnt="0"/>
      <dgm:spPr/>
    </dgm:pt>
    <dgm:pt modelId="{EC5A24A0-63C3-475B-B48C-BDBE7EDFB6A9}" type="pres">
      <dgm:prSet presAssocID="{4227DAF9-157C-43B8-B146-052C2AF75DD6}" presName="composite" presStyleCnt="0"/>
      <dgm:spPr/>
    </dgm:pt>
    <dgm:pt modelId="{F9EDDC5C-CE2C-47E4-9310-118853A2316A}" type="pres">
      <dgm:prSet presAssocID="{4227DAF9-157C-43B8-B146-052C2AF75DD6}" presName="Image" presStyleLbl="alignNod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351938EC-51DA-484F-A855-7B349E8D8407}" type="pres">
      <dgm:prSet presAssocID="{4227DAF9-157C-43B8-B146-052C2AF75DD6}" presName="Accent" presStyleLbl="parChTrans1D1" presStyleIdx="2" presStyleCnt="4"/>
      <dgm:spPr/>
    </dgm:pt>
    <dgm:pt modelId="{34276FA7-6383-4C3A-AA4A-A09BD6CF4964}" type="pres">
      <dgm:prSet presAssocID="{4227DAF9-157C-43B8-B146-052C2AF75DD6}" presName="Parent" presStyleLbl="revTx" presStyleIdx="2" presStyleCnt="4">
        <dgm:presLayoutVars>
          <dgm:chMax val="0"/>
          <dgm:chPref val="0"/>
          <dgm:bulletEnabled val="1"/>
        </dgm:presLayoutVars>
      </dgm:prSet>
      <dgm:spPr/>
      <dgm:t>
        <a:bodyPr/>
        <a:lstStyle/>
        <a:p>
          <a:endParaRPr lang="en-US"/>
        </a:p>
      </dgm:t>
    </dgm:pt>
    <dgm:pt modelId="{541A83A4-36B5-40FB-8EC1-6BBC208CEFA9}" type="pres">
      <dgm:prSet presAssocID="{66ADBB5F-428A-439C-B775-A96D1BA22224}" presName="sibTrans" presStyleCnt="0"/>
      <dgm:spPr/>
    </dgm:pt>
    <dgm:pt modelId="{C8199F57-6100-4BA5-82F4-15B08410689F}" type="pres">
      <dgm:prSet presAssocID="{4AFAC720-097C-46B8-916E-E8AFC501E2B2}" presName="composite" presStyleCnt="0"/>
      <dgm:spPr/>
    </dgm:pt>
    <dgm:pt modelId="{2F576F32-6D78-4926-81F6-D11B31C7C9CB}" type="pres">
      <dgm:prSet presAssocID="{4AFAC720-097C-46B8-916E-E8AFC501E2B2}" presName="Image" presStyleLbl="alignNode1" presStyleIdx="3" presStyleCnt="4"/>
      <dgm:spPr>
        <a:blipFill rotWithShape="1">
          <a:blip xmlns:r="http://schemas.openxmlformats.org/officeDocument/2006/relationships" r:embed="rId4"/>
          <a:stretch>
            <a:fillRect/>
          </a:stretch>
        </a:blipFill>
      </dgm:spPr>
      <dgm:t>
        <a:bodyPr/>
        <a:lstStyle/>
        <a:p>
          <a:endParaRPr lang="en-US"/>
        </a:p>
      </dgm:t>
    </dgm:pt>
    <dgm:pt modelId="{8E0BE710-1E84-4F8B-ABA9-0EBBE920CA5D}" type="pres">
      <dgm:prSet presAssocID="{4AFAC720-097C-46B8-916E-E8AFC501E2B2}" presName="Accent" presStyleLbl="parChTrans1D1" presStyleIdx="3" presStyleCnt="4"/>
      <dgm:spPr/>
    </dgm:pt>
    <dgm:pt modelId="{E1823CF0-C32F-4F73-91AF-E6239AE600C5}" type="pres">
      <dgm:prSet presAssocID="{4AFAC720-097C-46B8-916E-E8AFC501E2B2}" presName="Parent" presStyleLbl="revTx" presStyleIdx="3" presStyleCnt="4">
        <dgm:presLayoutVars>
          <dgm:chMax val="0"/>
          <dgm:chPref val="0"/>
          <dgm:bulletEnabled val="1"/>
        </dgm:presLayoutVars>
      </dgm:prSet>
      <dgm:spPr/>
      <dgm:t>
        <a:bodyPr/>
        <a:lstStyle/>
        <a:p>
          <a:endParaRPr lang="en-US"/>
        </a:p>
      </dgm:t>
    </dgm:pt>
  </dgm:ptLst>
  <dgm:cxnLst>
    <dgm:cxn modelId="{45F37823-3DAD-49B6-B3CE-DCC220F42732}" type="presOf" srcId="{873F358F-2E6C-459C-A81B-04003818718D}" destId="{7A2A91B1-C875-4D8E-A21E-8BDEFB4859A1}" srcOrd="0" destOrd="0" presId="urn:microsoft.com/office/officeart/2008/layout/PictureLineup"/>
    <dgm:cxn modelId="{1C52B9B8-7BCB-44D6-9206-E3DB3D217F3F}" srcId="{873F358F-2E6C-459C-A81B-04003818718D}" destId="{4227DAF9-157C-43B8-B146-052C2AF75DD6}" srcOrd="2" destOrd="0" parTransId="{A9D4ACBD-FA27-4BDA-A2CE-586CEB87DE8C}" sibTransId="{66ADBB5F-428A-439C-B775-A96D1BA22224}"/>
    <dgm:cxn modelId="{4037B840-4415-4FB7-88FA-BBCDDD9AE3F7}" srcId="{42B64ACE-0A98-4891-93CC-DBDD7F1C7C64}" destId="{CD311288-1673-4AEB-B9C0-6B9589D15C8D}" srcOrd="0" destOrd="0" parTransId="{91FB7B20-341E-47C4-A278-4442C40440C8}" sibTransId="{2A3ECAA2-8D55-458A-A52B-58B40FF70665}"/>
    <dgm:cxn modelId="{2FC3291C-2FEB-4D52-852E-795EABCE4802}" srcId="{4AFAC720-097C-46B8-916E-E8AFC501E2B2}" destId="{8AFD22B8-138D-43D3-B6E0-138CDA728AAD}" srcOrd="0" destOrd="0" parTransId="{400CB786-1846-4D99-B64E-3086F813D75A}" sibTransId="{9E9D5E88-1BAC-4D93-9CB8-5513BF15D9CA}"/>
    <dgm:cxn modelId="{8A238CAF-FA7A-473D-BA34-58D7EF3D82ED}" type="presOf" srcId="{4227DAF9-157C-43B8-B146-052C2AF75DD6}" destId="{34276FA7-6383-4C3A-AA4A-A09BD6CF4964}" srcOrd="0" destOrd="0" presId="urn:microsoft.com/office/officeart/2008/layout/PictureLineup"/>
    <dgm:cxn modelId="{8F9C1993-E4D7-4F73-996E-410200650CF7}" type="presOf" srcId="{4FE886EC-5D31-4A28-9434-F8379D7F591F}" destId="{B847C371-5A0B-4DC0-A921-B323AD545A68}" srcOrd="0" destOrd="0" presId="urn:microsoft.com/office/officeart/2008/layout/PictureLineup"/>
    <dgm:cxn modelId="{458B0F4D-9429-4F36-8845-F64DB317F013}" type="presOf" srcId="{42B64ACE-0A98-4891-93CC-DBDD7F1C7C64}" destId="{DA077F55-DC51-4E6E-B336-6B130F127D8B}" srcOrd="0" destOrd="0" presId="urn:microsoft.com/office/officeart/2008/layout/PictureLineup"/>
    <dgm:cxn modelId="{CFC14128-7AE7-4520-BF00-7170F6D6CF3C}" type="presOf" srcId="{4AFAC720-097C-46B8-916E-E8AFC501E2B2}" destId="{E1823CF0-C32F-4F73-91AF-E6239AE600C5}" srcOrd="0" destOrd="0" presId="urn:microsoft.com/office/officeart/2008/layout/PictureLineup"/>
    <dgm:cxn modelId="{00840C47-37BB-4330-A964-07934EDD565B}" srcId="{4227DAF9-157C-43B8-B146-052C2AF75DD6}" destId="{F9F1E00D-2BBA-4BA5-8B11-7B5C207554FE}" srcOrd="0" destOrd="0" parTransId="{DB66440C-4AAB-406C-97D9-68EC4F772AD9}" sibTransId="{BCD37F88-24BB-45FC-830E-946593027321}"/>
    <dgm:cxn modelId="{27A94F47-2DF7-4207-A335-B3E3E3F9D1A7}" srcId="{4FE886EC-5D31-4A28-9434-F8379D7F591F}" destId="{169E09FD-3768-419F-A132-4EC0BE847FDE}" srcOrd="0" destOrd="0" parTransId="{12C3C984-2886-4E17-9042-B29D9843E6B7}" sibTransId="{6582184F-79F9-4270-9578-9CD959A1DC15}"/>
    <dgm:cxn modelId="{26998E80-7BEC-4A69-8304-2786FA045CDD}" srcId="{873F358F-2E6C-459C-A81B-04003818718D}" destId="{4AFAC720-097C-46B8-916E-E8AFC501E2B2}" srcOrd="3" destOrd="0" parTransId="{1861C171-C922-4891-BAAB-258B999F19B4}" sibTransId="{0FE2D178-EDCF-4C28-B617-B76B2FB8FD21}"/>
    <dgm:cxn modelId="{D2C45DF5-0B03-4645-8EE9-A0E052ABCEB8}" type="presOf" srcId="{CD311288-1673-4AEB-B9C0-6B9589D15C8D}" destId="{DA077F55-DC51-4E6E-B336-6B130F127D8B}" srcOrd="0" destOrd="1" presId="urn:microsoft.com/office/officeart/2008/layout/PictureLineup"/>
    <dgm:cxn modelId="{F67BDC5B-E08B-420E-B0B3-74AE1505CA6B}" srcId="{873F358F-2E6C-459C-A81B-04003818718D}" destId="{42B64ACE-0A98-4891-93CC-DBDD7F1C7C64}" srcOrd="0" destOrd="0" parTransId="{29609A79-6F8B-4684-8C05-78F18C69C03A}" sibTransId="{A4FE4499-42C1-41D1-B584-693E218DB413}"/>
    <dgm:cxn modelId="{4242E00C-735A-4DC4-8DF2-C9726F17B51C}" type="presOf" srcId="{F9F1E00D-2BBA-4BA5-8B11-7B5C207554FE}" destId="{34276FA7-6383-4C3A-AA4A-A09BD6CF4964}" srcOrd="0" destOrd="1" presId="urn:microsoft.com/office/officeart/2008/layout/PictureLineup"/>
    <dgm:cxn modelId="{496FC35A-ED39-4D08-8699-BA55F08AF9DB}" srcId="{873F358F-2E6C-459C-A81B-04003818718D}" destId="{4FE886EC-5D31-4A28-9434-F8379D7F591F}" srcOrd="1" destOrd="0" parTransId="{F03D2BB7-5D52-4A7E-B7D9-89874B12ED01}" sibTransId="{DAE07118-092A-4648-8B46-03F229F4DA93}"/>
    <dgm:cxn modelId="{5935C168-2BDC-47B0-BDA7-B1944B59CD42}" type="presOf" srcId="{8AFD22B8-138D-43D3-B6E0-138CDA728AAD}" destId="{E1823CF0-C32F-4F73-91AF-E6239AE600C5}" srcOrd="0" destOrd="1" presId="urn:microsoft.com/office/officeart/2008/layout/PictureLineup"/>
    <dgm:cxn modelId="{EB4DF119-1BDC-4AC8-83BB-EA11537B9828}" type="presOf" srcId="{169E09FD-3768-419F-A132-4EC0BE847FDE}" destId="{B847C371-5A0B-4DC0-A921-B323AD545A68}" srcOrd="0" destOrd="1" presId="urn:microsoft.com/office/officeart/2008/layout/PictureLineup"/>
    <dgm:cxn modelId="{9C8235FF-D4B2-4769-A393-1381982F8FDD}" type="presParOf" srcId="{7A2A91B1-C875-4D8E-A21E-8BDEFB4859A1}" destId="{A1DCEC0C-05D4-43B8-828C-1572E7CCE924}" srcOrd="0" destOrd="0" presId="urn:microsoft.com/office/officeart/2008/layout/PictureLineup"/>
    <dgm:cxn modelId="{5B1A3F91-FC63-41FF-BD4E-BD84D9AF9BFC}" type="presParOf" srcId="{A1DCEC0C-05D4-43B8-828C-1572E7CCE924}" destId="{749436F4-72DE-4991-926A-E1F18F81CAC9}" srcOrd="0" destOrd="0" presId="urn:microsoft.com/office/officeart/2008/layout/PictureLineup"/>
    <dgm:cxn modelId="{1FF3C17C-CBF9-4186-A997-A5FC803AEAF4}" type="presParOf" srcId="{A1DCEC0C-05D4-43B8-828C-1572E7CCE924}" destId="{B7A52681-BB93-48B9-AE4F-17AC4E8D7D90}" srcOrd="1" destOrd="0" presId="urn:microsoft.com/office/officeart/2008/layout/PictureLineup"/>
    <dgm:cxn modelId="{AFE39327-A445-413C-A9D9-A3FFE2DA969B}" type="presParOf" srcId="{A1DCEC0C-05D4-43B8-828C-1572E7CCE924}" destId="{DA077F55-DC51-4E6E-B336-6B130F127D8B}" srcOrd="2" destOrd="0" presId="urn:microsoft.com/office/officeart/2008/layout/PictureLineup"/>
    <dgm:cxn modelId="{B5500046-D1ED-4694-8AEF-8244DB4D9A4C}" type="presParOf" srcId="{7A2A91B1-C875-4D8E-A21E-8BDEFB4859A1}" destId="{3D2F76AE-FE49-474C-B215-D28A4A471EF5}" srcOrd="1" destOrd="0" presId="urn:microsoft.com/office/officeart/2008/layout/PictureLineup"/>
    <dgm:cxn modelId="{A87CD3DA-EDDA-4371-B97F-CD0778432FFA}" type="presParOf" srcId="{7A2A91B1-C875-4D8E-A21E-8BDEFB4859A1}" destId="{5CA165EA-5B26-4842-B96A-55C3C662B1F4}" srcOrd="2" destOrd="0" presId="urn:microsoft.com/office/officeart/2008/layout/PictureLineup"/>
    <dgm:cxn modelId="{39A00119-F94A-441D-8960-8D4FD8260F1B}" type="presParOf" srcId="{5CA165EA-5B26-4842-B96A-55C3C662B1F4}" destId="{E18BB6F1-A6C6-4E7F-989D-83DC5FC18D76}" srcOrd="0" destOrd="0" presId="urn:microsoft.com/office/officeart/2008/layout/PictureLineup"/>
    <dgm:cxn modelId="{A6742C5C-2089-422F-93A0-BE1E3557B239}" type="presParOf" srcId="{5CA165EA-5B26-4842-B96A-55C3C662B1F4}" destId="{6209A239-3CEC-4FC2-A67A-D7D986DB0D63}" srcOrd="1" destOrd="0" presId="urn:microsoft.com/office/officeart/2008/layout/PictureLineup"/>
    <dgm:cxn modelId="{903FD93E-DACC-47D3-9E7F-0F0E77C9ACD5}" type="presParOf" srcId="{5CA165EA-5B26-4842-B96A-55C3C662B1F4}" destId="{B847C371-5A0B-4DC0-A921-B323AD545A68}" srcOrd="2" destOrd="0" presId="urn:microsoft.com/office/officeart/2008/layout/PictureLineup"/>
    <dgm:cxn modelId="{9721C07F-6B5E-4607-A3B4-42BAF376B3E0}" type="presParOf" srcId="{7A2A91B1-C875-4D8E-A21E-8BDEFB4859A1}" destId="{03CBD31D-B05B-4259-8ADF-EA8D24A80622}" srcOrd="3" destOrd="0" presId="urn:microsoft.com/office/officeart/2008/layout/PictureLineup"/>
    <dgm:cxn modelId="{D1066589-0AE9-4212-A13F-8F6C2596ED00}" type="presParOf" srcId="{7A2A91B1-C875-4D8E-A21E-8BDEFB4859A1}" destId="{EC5A24A0-63C3-475B-B48C-BDBE7EDFB6A9}" srcOrd="4" destOrd="0" presId="urn:microsoft.com/office/officeart/2008/layout/PictureLineup"/>
    <dgm:cxn modelId="{6E931581-9F16-4B89-81D9-B3A9A0C76664}" type="presParOf" srcId="{EC5A24A0-63C3-475B-B48C-BDBE7EDFB6A9}" destId="{F9EDDC5C-CE2C-47E4-9310-118853A2316A}" srcOrd="0" destOrd="0" presId="urn:microsoft.com/office/officeart/2008/layout/PictureLineup"/>
    <dgm:cxn modelId="{25C57F60-C02C-4086-9C13-DC16D72FBE27}" type="presParOf" srcId="{EC5A24A0-63C3-475B-B48C-BDBE7EDFB6A9}" destId="{351938EC-51DA-484F-A855-7B349E8D8407}" srcOrd="1" destOrd="0" presId="urn:microsoft.com/office/officeart/2008/layout/PictureLineup"/>
    <dgm:cxn modelId="{9496C517-39D8-47AE-A6D5-448349FE8AF3}" type="presParOf" srcId="{EC5A24A0-63C3-475B-B48C-BDBE7EDFB6A9}" destId="{34276FA7-6383-4C3A-AA4A-A09BD6CF4964}" srcOrd="2" destOrd="0" presId="urn:microsoft.com/office/officeart/2008/layout/PictureLineup"/>
    <dgm:cxn modelId="{A56C4CF9-1372-4306-B593-893613117D03}" type="presParOf" srcId="{7A2A91B1-C875-4D8E-A21E-8BDEFB4859A1}" destId="{541A83A4-36B5-40FB-8EC1-6BBC208CEFA9}" srcOrd="5" destOrd="0" presId="urn:microsoft.com/office/officeart/2008/layout/PictureLineup"/>
    <dgm:cxn modelId="{3A427C85-1210-4DDA-8E69-6F2BA74D6AF8}" type="presParOf" srcId="{7A2A91B1-C875-4D8E-A21E-8BDEFB4859A1}" destId="{C8199F57-6100-4BA5-82F4-15B08410689F}" srcOrd="6" destOrd="0" presId="urn:microsoft.com/office/officeart/2008/layout/PictureLineup"/>
    <dgm:cxn modelId="{E0D4EC89-CC59-4A16-A53A-C9C20897B0B7}" type="presParOf" srcId="{C8199F57-6100-4BA5-82F4-15B08410689F}" destId="{2F576F32-6D78-4926-81F6-D11B31C7C9CB}" srcOrd="0" destOrd="0" presId="urn:microsoft.com/office/officeart/2008/layout/PictureLineup"/>
    <dgm:cxn modelId="{544F8AD8-A846-4793-96DB-C3610D73820C}" type="presParOf" srcId="{C8199F57-6100-4BA5-82F4-15B08410689F}" destId="{8E0BE710-1E84-4F8B-ABA9-0EBBE920CA5D}" srcOrd="1" destOrd="0" presId="urn:microsoft.com/office/officeart/2008/layout/PictureLineup"/>
    <dgm:cxn modelId="{FA3DDCC3-44F4-4B2D-9060-9C87FCDD1945}" type="presParOf" srcId="{C8199F57-6100-4BA5-82F4-15B08410689F}" destId="{E1823CF0-C32F-4F73-91AF-E6239AE600C5}"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60D3CBC-1193-40C6-8A35-70508856AFED}" type="doc">
      <dgm:prSet loTypeId="urn:microsoft.com/office/officeart/2008/layout/TitlePictureLineup" loCatId="picture" qsTypeId="urn:microsoft.com/office/officeart/2005/8/quickstyle/simple1" qsCatId="simple" csTypeId="urn:microsoft.com/office/officeart/2005/8/colors/accent1_2" csCatId="accent1" phldr="1"/>
      <dgm:spPr/>
    </dgm:pt>
    <dgm:pt modelId="{4922F1C9-7679-45AF-9BFB-135C7E8608DD}">
      <dgm:prSet/>
      <dgm:spPr>
        <a:solidFill>
          <a:schemeClr val="bg1"/>
        </a:solidFill>
        <a:ln>
          <a:solidFill>
            <a:schemeClr val="tx1"/>
          </a:solidFill>
        </a:ln>
      </dgm:spPr>
      <dgm:t>
        <a:bodyPr/>
        <a:lstStyle/>
        <a:p>
          <a:r>
            <a:rPr lang="en-US" dirty="0" smtClean="0"/>
            <a:t>Card payment network (5)</a:t>
          </a:r>
          <a:endParaRPr lang="en-US" dirty="0"/>
        </a:p>
      </dgm:t>
    </dgm:pt>
    <dgm:pt modelId="{45C2739C-3C24-4DB4-9A21-DC580389D0CE}" type="parTrans" cxnId="{A27D0F5B-D026-4A11-98BD-BAC652C4790D}">
      <dgm:prSet/>
      <dgm:spPr/>
      <dgm:t>
        <a:bodyPr/>
        <a:lstStyle/>
        <a:p>
          <a:endParaRPr lang="en-US"/>
        </a:p>
      </dgm:t>
    </dgm:pt>
    <dgm:pt modelId="{CD5D192D-FAC9-4F18-BDE0-325EB50EDA14}" type="sibTrans" cxnId="{A27D0F5B-D026-4A11-98BD-BAC652C4790D}">
      <dgm:prSet/>
      <dgm:spPr/>
      <dgm:t>
        <a:bodyPr/>
        <a:lstStyle/>
        <a:p>
          <a:endParaRPr lang="en-US"/>
        </a:p>
      </dgm:t>
    </dgm:pt>
    <dgm:pt modelId="{13094524-DA49-4946-8A86-5A650F55B400}">
      <dgm:prSet/>
      <dgm:spPr>
        <a:solidFill>
          <a:schemeClr val="bg1"/>
        </a:solidFill>
        <a:ln>
          <a:solidFill>
            <a:schemeClr val="tx1"/>
          </a:solidFill>
        </a:ln>
      </dgm:spPr>
      <dgm:t>
        <a:bodyPr/>
        <a:lstStyle/>
        <a:p>
          <a:r>
            <a:rPr lang="en-US" dirty="0" smtClean="0"/>
            <a:t>PPI, m-Wallet (48)</a:t>
          </a:r>
          <a:endParaRPr lang="en-US" dirty="0"/>
        </a:p>
      </dgm:t>
    </dgm:pt>
    <dgm:pt modelId="{248EFFAA-9073-4A68-AC69-D881C9DC108D}" type="parTrans" cxnId="{150DC122-631A-4E55-901D-0D227B9132C6}">
      <dgm:prSet/>
      <dgm:spPr/>
      <dgm:t>
        <a:bodyPr/>
        <a:lstStyle/>
        <a:p>
          <a:endParaRPr lang="en-US"/>
        </a:p>
      </dgm:t>
    </dgm:pt>
    <dgm:pt modelId="{198DF3DF-5F73-4B9C-BDDF-A6F260A114C1}" type="sibTrans" cxnId="{150DC122-631A-4E55-901D-0D227B9132C6}">
      <dgm:prSet/>
      <dgm:spPr/>
      <dgm:t>
        <a:bodyPr/>
        <a:lstStyle/>
        <a:p>
          <a:endParaRPr lang="en-US"/>
        </a:p>
      </dgm:t>
    </dgm:pt>
    <dgm:pt modelId="{63D03D27-F1A2-40B6-A812-620E0AEA32F6}">
      <dgm:prSet custT="1"/>
      <dgm:spPr>
        <a:solidFill>
          <a:schemeClr val="bg1"/>
        </a:solidFill>
        <a:ln>
          <a:solidFill>
            <a:schemeClr val="tx1"/>
          </a:solidFill>
        </a:ln>
      </dgm:spPr>
      <dgm:t>
        <a:bodyPr/>
        <a:lstStyle/>
        <a:p>
          <a:r>
            <a:rPr lang="en-US" sz="2400" dirty="0" smtClean="0"/>
            <a:t>American Express, </a:t>
          </a:r>
          <a:r>
            <a:rPr lang="en-US" sz="2400" dirty="0" err="1" smtClean="0"/>
            <a:t>Mastercard</a:t>
          </a:r>
          <a:r>
            <a:rPr lang="en-US" sz="2400" dirty="0" smtClean="0"/>
            <a:t>, Visa, Diners club</a:t>
          </a:r>
          <a:endParaRPr lang="en-US" sz="2400" dirty="0"/>
        </a:p>
      </dgm:t>
    </dgm:pt>
    <dgm:pt modelId="{67B79235-C7A6-492A-B6F5-4EB7C52401DF}" type="parTrans" cxnId="{AD8C4ABC-0A75-4A90-B54B-6CADC772703B}">
      <dgm:prSet/>
      <dgm:spPr/>
      <dgm:t>
        <a:bodyPr/>
        <a:lstStyle/>
        <a:p>
          <a:endParaRPr lang="en-US"/>
        </a:p>
      </dgm:t>
    </dgm:pt>
    <dgm:pt modelId="{DC92F3B9-541C-4643-AA12-05F1FDC3EA33}" type="sibTrans" cxnId="{AD8C4ABC-0A75-4A90-B54B-6CADC772703B}">
      <dgm:prSet/>
      <dgm:spPr/>
      <dgm:t>
        <a:bodyPr/>
        <a:lstStyle/>
        <a:p>
          <a:endParaRPr lang="en-US"/>
        </a:p>
      </dgm:t>
    </dgm:pt>
    <dgm:pt modelId="{CCC27FB3-631F-4E45-BA7F-9046D43AF77C}">
      <dgm:prSet custT="1"/>
      <dgm:spPr>
        <a:solidFill>
          <a:schemeClr val="bg1"/>
        </a:solidFill>
        <a:ln>
          <a:solidFill>
            <a:schemeClr val="tx1"/>
          </a:solidFill>
        </a:ln>
      </dgm:spPr>
      <dgm:t>
        <a:bodyPr/>
        <a:lstStyle/>
        <a:p>
          <a:r>
            <a:rPr lang="en-US" sz="2400" b="1" u="sng" dirty="0" smtClean="0"/>
            <a:t>DESHI: </a:t>
          </a:r>
          <a:r>
            <a:rPr lang="en-US" sz="2400" dirty="0" smtClean="0"/>
            <a:t>NPCI's Rupay</a:t>
          </a:r>
          <a:endParaRPr lang="en-US" sz="2400" dirty="0"/>
        </a:p>
      </dgm:t>
    </dgm:pt>
    <dgm:pt modelId="{519F14F9-F78A-4BAD-9796-A0BEE35D56BB}" type="parTrans" cxnId="{4BF90586-569F-4036-A75A-D9CA60B6495B}">
      <dgm:prSet/>
      <dgm:spPr/>
      <dgm:t>
        <a:bodyPr/>
        <a:lstStyle/>
        <a:p>
          <a:endParaRPr lang="en-US"/>
        </a:p>
      </dgm:t>
    </dgm:pt>
    <dgm:pt modelId="{ABF82CEA-2A1B-453A-AA53-C6B40A4211FF}" type="sibTrans" cxnId="{4BF90586-569F-4036-A75A-D9CA60B6495B}">
      <dgm:prSet/>
      <dgm:spPr/>
      <dgm:t>
        <a:bodyPr/>
        <a:lstStyle/>
        <a:p>
          <a:endParaRPr lang="en-US"/>
        </a:p>
      </dgm:t>
    </dgm:pt>
    <dgm:pt modelId="{1B89337C-F91C-4600-AB35-4965E6815C9D}">
      <dgm:prSet/>
      <dgm:spPr>
        <a:solidFill>
          <a:schemeClr val="bg1"/>
        </a:solidFill>
        <a:ln>
          <a:solidFill>
            <a:schemeClr val="tx1"/>
          </a:solidFill>
        </a:ln>
      </dgm:spPr>
      <dgm:t>
        <a:bodyPr/>
        <a:lstStyle/>
        <a:p>
          <a:r>
            <a:rPr lang="en-US" dirty="0" err="1" smtClean="0"/>
            <a:t>Paytm</a:t>
          </a:r>
          <a:r>
            <a:rPr lang="en-US" dirty="0" smtClean="0"/>
            <a:t> (One97)</a:t>
          </a:r>
          <a:endParaRPr lang="en-US" dirty="0"/>
        </a:p>
      </dgm:t>
    </dgm:pt>
    <dgm:pt modelId="{FB6F9C99-A01E-4A3B-9854-9203BA25A22B}" type="parTrans" cxnId="{B747298D-5504-49E4-9C27-38B714411DF6}">
      <dgm:prSet/>
      <dgm:spPr/>
      <dgm:t>
        <a:bodyPr/>
        <a:lstStyle/>
        <a:p>
          <a:endParaRPr lang="en-US"/>
        </a:p>
      </dgm:t>
    </dgm:pt>
    <dgm:pt modelId="{1CCD37B6-0009-4C00-9383-D611EA5A9D5E}" type="sibTrans" cxnId="{B747298D-5504-49E4-9C27-38B714411DF6}">
      <dgm:prSet/>
      <dgm:spPr/>
      <dgm:t>
        <a:bodyPr/>
        <a:lstStyle/>
        <a:p>
          <a:endParaRPr lang="en-US"/>
        </a:p>
      </dgm:t>
    </dgm:pt>
    <dgm:pt modelId="{2CF4E0A5-DB4E-405B-A137-415AA723EFE9}">
      <dgm:prSet/>
      <dgm:spPr>
        <a:solidFill>
          <a:schemeClr val="bg1"/>
        </a:solidFill>
        <a:ln>
          <a:solidFill>
            <a:schemeClr val="tx1"/>
          </a:solidFill>
        </a:ln>
      </dgm:spPr>
      <dgm:t>
        <a:bodyPr/>
        <a:lstStyle/>
        <a:p>
          <a:r>
            <a:rPr lang="en-US" dirty="0" err="1" smtClean="0"/>
            <a:t>Phonepe</a:t>
          </a:r>
          <a:r>
            <a:rPr lang="en-US" dirty="0" smtClean="0"/>
            <a:t> (Flipkart)</a:t>
          </a:r>
          <a:endParaRPr lang="en-US" dirty="0"/>
        </a:p>
      </dgm:t>
    </dgm:pt>
    <dgm:pt modelId="{5FD2108D-04ED-4514-9A96-25F442E7F986}" type="parTrans" cxnId="{36EA8EFC-68B3-48E1-97E5-24EACFB5C8B4}">
      <dgm:prSet/>
      <dgm:spPr/>
      <dgm:t>
        <a:bodyPr/>
        <a:lstStyle/>
        <a:p>
          <a:endParaRPr lang="en-US"/>
        </a:p>
      </dgm:t>
    </dgm:pt>
    <dgm:pt modelId="{44E8EB50-9027-4EA1-93E8-E7BA7167AD2A}" type="sibTrans" cxnId="{36EA8EFC-68B3-48E1-97E5-24EACFB5C8B4}">
      <dgm:prSet/>
      <dgm:spPr/>
      <dgm:t>
        <a:bodyPr/>
        <a:lstStyle/>
        <a:p>
          <a:endParaRPr lang="en-US"/>
        </a:p>
      </dgm:t>
    </dgm:pt>
    <dgm:pt modelId="{1F46FDE9-4507-4206-A7DB-E858439E9402}">
      <dgm:prSet/>
      <dgm:spPr>
        <a:solidFill>
          <a:schemeClr val="bg1"/>
        </a:solidFill>
        <a:ln>
          <a:solidFill>
            <a:schemeClr val="tx1"/>
          </a:solidFill>
        </a:ln>
      </dgm:spPr>
      <dgm:t>
        <a:bodyPr/>
        <a:lstStyle/>
        <a:p>
          <a:r>
            <a:rPr lang="en-US" dirty="0" err="1" smtClean="0"/>
            <a:t>PayU</a:t>
          </a:r>
          <a:r>
            <a:rPr lang="en-US" dirty="0" smtClean="0"/>
            <a:t>, Airtel money, </a:t>
          </a:r>
          <a:endParaRPr lang="en-US" dirty="0"/>
        </a:p>
      </dgm:t>
    </dgm:pt>
    <dgm:pt modelId="{BD2D4724-1EC0-4988-8C77-FA50119FDF94}" type="parTrans" cxnId="{BB97B274-58FC-4AD0-A3FD-43A19BC3D2B1}">
      <dgm:prSet/>
      <dgm:spPr/>
      <dgm:t>
        <a:bodyPr/>
        <a:lstStyle/>
        <a:p>
          <a:endParaRPr lang="en-US"/>
        </a:p>
      </dgm:t>
    </dgm:pt>
    <dgm:pt modelId="{AD44945E-8E4B-4AE3-84AC-8BCAC198A91F}" type="sibTrans" cxnId="{BB97B274-58FC-4AD0-A3FD-43A19BC3D2B1}">
      <dgm:prSet/>
      <dgm:spPr/>
      <dgm:t>
        <a:bodyPr/>
        <a:lstStyle/>
        <a:p>
          <a:endParaRPr lang="en-US"/>
        </a:p>
      </dgm:t>
    </dgm:pt>
    <dgm:pt modelId="{8627FD67-2655-4F4D-9A2E-08225997AF18}">
      <dgm:prSet/>
      <dgm:spPr>
        <a:solidFill>
          <a:schemeClr val="bg1"/>
        </a:solidFill>
        <a:ln>
          <a:solidFill>
            <a:schemeClr val="tx1"/>
          </a:solidFill>
        </a:ln>
      </dgm:spPr>
      <dgm:t>
        <a:bodyPr/>
        <a:lstStyle/>
        <a:p>
          <a:r>
            <a:rPr lang="en-US" dirty="0" err="1" smtClean="0"/>
            <a:t>Freecharge</a:t>
          </a:r>
          <a:endParaRPr lang="en-US" dirty="0"/>
        </a:p>
      </dgm:t>
    </dgm:pt>
    <dgm:pt modelId="{A8C77F16-4C32-4028-A6F2-D39E33D6D9B5}" type="parTrans" cxnId="{69FF0296-47C1-4BB5-983C-0ED938410455}">
      <dgm:prSet/>
      <dgm:spPr/>
      <dgm:t>
        <a:bodyPr/>
        <a:lstStyle/>
        <a:p>
          <a:endParaRPr lang="en-US"/>
        </a:p>
      </dgm:t>
    </dgm:pt>
    <dgm:pt modelId="{BFBCF159-E20D-4DC0-9D3A-FA20358F5B5A}" type="sibTrans" cxnId="{69FF0296-47C1-4BB5-983C-0ED938410455}">
      <dgm:prSet/>
      <dgm:spPr/>
      <dgm:t>
        <a:bodyPr/>
        <a:lstStyle/>
        <a:p>
          <a:endParaRPr lang="en-US"/>
        </a:p>
      </dgm:t>
    </dgm:pt>
    <dgm:pt modelId="{B16730B9-ED9A-4CBC-B244-322FB380037B}">
      <dgm:prSet/>
      <dgm:spPr>
        <a:solidFill>
          <a:schemeClr val="bg1"/>
        </a:solidFill>
        <a:ln>
          <a:solidFill>
            <a:schemeClr val="tx1"/>
          </a:solidFill>
        </a:ln>
      </dgm:spPr>
      <dgm:t>
        <a:bodyPr/>
        <a:lstStyle/>
        <a:p>
          <a:r>
            <a:rPr lang="en-US" dirty="0" err="1" smtClean="0"/>
            <a:t>QwikCilver</a:t>
          </a:r>
          <a:r>
            <a:rPr lang="en-US" dirty="0" smtClean="0"/>
            <a:t> (Amazon </a:t>
          </a:r>
          <a:r>
            <a:rPr lang="en-US" dirty="0" err="1" smtClean="0"/>
            <a:t>giftcard</a:t>
          </a:r>
          <a:r>
            <a:rPr lang="en-US" dirty="0" smtClean="0"/>
            <a:t>)</a:t>
          </a:r>
          <a:endParaRPr lang="en-US" dirty="0"/>
        </a:p>
      </dgm:t>
    </dgm:pt>
    <dgm:pt modelId="{01F8E7B7-F1D1-42E9-B6F4-EF32914DA6E8}" type="parTrans" cxnId="{DFB391C7-B8F4-4336-ABE7-0047F36FD6A7}">
      <dgm:prSet/>
      <dgm:spPr/>
      <dgm:t>
        <a:bodyPr/>
        <a:lstStyle/>
        <a:p>
          <a:endParaRPr lang="en-US"/>
        </a:p>
      </dgm:t>
    </dgm:pt>
    <dgm:pt modelId="{CCC50480-2C15-4BBA-BC3C-0D316D563E75}" type="sibTrans" cxnId="{DFB391C7-B8F4-4336-ABE7-0047F36FD6A7}">
      <dgm:prSet/>
      <dgm:spPr/>
      <dgm:t>
        <a:bodyPr/>
        <a:lstStyle/>
        <a:p>
          <a:endParaRPr lang="en-US"/>
        </a:p>
      </dgm:t>
    </dgm:pt>
    <dgm:pt modelId="{CEFC6D3C-2C48-49B8-B820-661880979410}">
      <dgm:prSet/>
      <dgm:spPr>
        <a:solidFill>
          <a:schemeClr val="bg1"/>
        </a:solidFill>
        <a:ln>
          <a:solidFill>
            <a:schemeClr val="tx1"/>
          </a:solidFill>
        </a:ln>
      </dgm:spPr>
      <dgm:t>
        <a:bodyPr/>
        <a:lstStyle/>
        <a:p>
          <a:r>
            <a:rPr lang="en-US" dirty="0" err="1" smtClean="0"/>
            <a:t>JioMoney</a:t>
          </a:r>
          <a:r>
            <a:rPr lang="en-US" dirty="0" smtClean="0"/>
            <a:t> (</a:t>
          </a:r>
          <a:r>
            <a:rPr lang="en-US" dirty="0" err="1" smtClean="0"/>
            <a:t>Mukeshbhai</a:t>
          </a:r>
          <a:r>
            <a:rPr lang="en-US" dirty="0" smtClean="0"/>
            <a:t>)</a:t>
          </a:r>
          <a:endParaRPr lang="en-US" dirty="0"/>
        </a:p>
      </dgm:t>
    </dgm:pt>
    <dgm:pt modelId="{298B877B-DAFD-4DA8-AB06-460380B70779}" type="parTrans" cxnId="{C62B2305-B89F-43B5-99D7-20B89C3DAFDC}">
      <dgm:prSet/>
      <dgm:spPr/>
      <dgm:t>
        <a:bodyPr/>
        <a:lstStyle/>
        <a:p>
          <a:endParaRPr lang="en-US"/>
        </a:p>
      </dgm:t>
    </dgm:pt>
    <dgm:pt modelId="{41953EA8-97CA-412C-854A-4EFC6B61EEA7}" type="sibTrans" cxnId="{C62B2305-B89F-43B5-99D7-20B89C3DAFDC}">
      <dgm:prSet/>
      <dgm:spPr/>
      <dgm:t>
        <a:bodyPr/>
        <a:lstStyle/>
        <a:p>
          <a:endParaRPr lang="en-US"/>
        </a:p>
      </dgm:t>
    </dgm:pt>
    <dgm:pt modelId="{72198CE6-2C42-4407-90B6-13EA619834BB}">
      <dgm:prSet/>
      <dgm:spPr>
        <a:solidFill>
          <a:schemeClr val="bg1"/>
        </a:solidFill>
        <a:ln>
          <a:solidFill>
            <a:schemeClr val="tx1"/>
          </a:solidFill>
        </a:ln>
      </dgm:spPr>
      <dgm:t>
        <a:bodyPr/>
        <a:lstStyle/>
        <a:p>
          <a:r>
            <a:rPr lang="en-US" dirty="0" err="1" smtClean="0"/>
            <a:t>Mobo</a:t>
          </a:r>
          <a:r>
            <a:rPr lang="en-US" dirty="0" smtClean="0"/>
            <a:t> Money (Tech Mahindra)</a:t>
          </a:r>
          <a:endParaRPr lang="en-US" dirty="0"/>
        </a:p>
      </dgm:t>
    </dgm:pt>
    <dgm:pt modelId="{04A763E0-C4EB-47AE-9665-641AFA5A6040}" type="parTrans" cxnId="{731885A6-444F-4879-A546-C4132B37960D}">
      <dgm:prSet/>
      <dgm:spPr/>
      <dgm:t>
        <a:bodyPr/>
        <a:lstStyle/>
        <a:p>
          <a:endParaRPr lang="en-US"/>
        </a:p>
      </dgm:t>
    </dgm:pt>
    <dgm:pt modelId="{FD234A44-2F5C-4485-8338-76637E2B83BB}" type="sibTrans" cxnId="{731885A6-444F-4879-A546-C4132B37960D}">
      <dgm:prSet/>
      <dgm:spPr/>
      <dgm:t>
        <a:bodyPr/>
        <a:lstStyle/>
        <a:p>
          <a:endParaRPr lang="en-US"/>
        </a:p>
      </dgm:t>
    </dgm:pt>
    <dgm:pt modelId="{41D80EF9-77B7-4F7C-920A-430792F719BD}">
      <dgm:prSet/>
      <dgm:spPr>
        <a:solidFill>
          <a:schemeClr val="bg1"/>
        </a:solidFill>
        <a:ln>
          <a:solidFill>
            <a:schemeClr val="tx1"/>
          </a:solidFill>
        </a:ln>
      </dgm:spPr>
      <dgm:t>
        <a:bodyPr/>
        <a:lstStyle/>
        <a:p>
          <a:r>
            <a:rPr lang="en-US" dirty="0" smtClean="0"/>
            <a:t>Vodafone M-</a:t>
          </a:r>
          <a:r>
            <a:rPr lang="en-US" dirty="0" err="1" smtClean="0"/>
            <a:t>Pesa</a:t>
          </a:r>
          <a:endParaRPr lang="en-US" dirty="0"/>
        </a:p>
      </dgm:t>
    </dgm:pt>
    <dgm:pt modelId="{01C38EBA-008D-49EA-B7E0-B9D174A72E05}" type="sibTrans" cxnId="{FB328D1B-69E6-40FA-9915-E27B7D8D8672}">
      <dgm:prSet/>
      <dgm:spPr/>
      <dgm:t>
        <a:bodyPr/>
        <a:lstStyle/>
        <a:p>
          <a:endParaRPr lang="en-US"/>
        </a:p>
      </dgm:t>
    </dgm:pt>
    <dgm:pt modelId="{2A7F2402-6A4F-444F-B43C-77E7FDE7936E}" type="parTrans" cxnId="{FB328D1B-69E6-40FA-9915-E27B7D8D8672}">
      <dgm:prSet/>
      <dgm:spPr/>
      <dgm:t>
        <a:bodyPr/>
        <a:lstStyle/>
        <a:p>
          <a:endParaRPr lang="en-US"/>
        </a:p>
      </dgm:t>
    </dgm:pt>
    <dgm:pt modelId="{DBD726AF-860A-4FC0-A1B1-5FC9D48100A4}">
      <dgm:prSet/>
      <dgm:spPr>
        <a:solidFill>
          <a:schemeClr val="bg1"/>
        </a:solidFill>
        <a:ln>
          <a:solidFill>
            <a:schemeClr val="tx1"/>
          </a:solidFill>
        </a:ln>
      </dgm:spPr>
      <dgm:t>
        <a:bodyPr/>
        <a:lstStyle/>
        <a:p>
          <a:r>
            <a:rPr lang="en-US" dirty="0" smtClean="0"/>
            <a:t>ATM</a:t>
          </a:r>
          <a:endParaRPr lang="en-US" dirty="0"/>
        </a:p>
      </dgm:t>
    </dgm:pt>
    <dgm:pt modelId="{EFF99D3B-E1F8-4245-A239-9B0F9554498E}" type="parTrans" cxnId="{EECE724F-71AB-48E7-A70D-3A11D125D23D}">
      <dgm:prSet/>
      <dgm:spPr/>
      <dgm:t>
        <a:bodyPr/>
        <a:lstStyle/>
        <a:p>
          <a:endParaRPr lang="en-US"/>
        </a:p>
      </dgm:t>
    </dgm:pt>
    <dgm:pt modelId="{54C5FD18-3AA0-4697-B1EF-6D712CDA2484}" type="sibTrans" cxnId="{EECE724F-71AB-48E7-A70D-3A11D125D23D}">
      <dgm:prSet/>
      <dgm:spPr/>
      <dgm:t>
        <a:bodyPr/>
        <a:lstStyle/>
        <a:p>
          <a:endParaRPr lang="en-US"/>
        </a:p>
      </dgm:t>
    </dgm:pt>
    <dgm:pt modelId="{ED236818-3FED-4AFC-9872-927B59AE762D}">
      <dgm:prSet custT="1"/>
      <dgm:spPr>
        <a:solidFill>
          <a:schemeClr val="bg1"/>
        </a:solidFill>
        <a:ln>
          <a:solidFill>
            <a:schemeClr val="tx1"/>
          </a:solidFill>
        </a:ln>
      </dgm:spPr>
      <dgm:t>
        <a:bodyPr/>
        <a:lstStyle/>
        <a:p>
          <a:r>
            <a:rPr lang="en-US" sz="2400" dirty="0" smtClean="0"/>
            <a:t>Banks</a:t>
          </a:r>
          <a:endParaRPr lang="en-US" sz="2400" dirty="0"/>
        </a:p>
      </dgm:t>
    </dgm:pt>
    <dgm:pt modelId="{77A5E0D8-4DBF-4A6B-9C8D-E3ECC4B85C57}" type="parTrans" cxnId="{A5244F12-A550-4C96-9984-C869DA9D71FA}">
      <dgm:prSet/>
      <dgm:spPr/>
      <dgm:t>
        <a:bodyPr/>
        <a:lstStyle/>
        <a:p>
          <a:endParaRPr lang="en-US"/>
        </a:p>
      </dgm:t>
    </dgm:pt>
    <dgm:pt modelId="{8C2DCD0E-5869-4388-A3F6-7B0E5A9D5D59}" type="sibTrans" cxnId="{A5244F12-A550-4C96-9984-C869DA9D71FA}">
      <dgm:prSet/>
      <dgm:spPr/>
      <dgm:t>
        <a:bodyPr/>
        <a:lstStyle/>
        <a:p>
          <a:endParaRPr lang="en-US"/>
        </a:p>
      </dgm:t>
    </dgm:pt>
    <dgm:pt modelId="{8BB635EC-2CB8-4C7C-B44A-F32ED067276F}">
      <dgm:prSet custT="1"/>
      <dgm:spPr>
        <a:solidFill>
          <a:schemeClr val="bg1"/>
        </a:solidFill>
        <a:ln>
          <a:solidFill>
            <a:schemeClr val="tx1"/>
          </a:solidFill>
        </a:ln>
      </dgm:spPr>
      <dgm:t>
        <a:bodyPr/>
        <a:lstStyle/>
        <a:p>
          <a:r>
            <a:rPr lang="en-US" sz="2400" dirty="0" smtClean="0"/>
            <a:t>Brown label</a:t>
          </a:r>
          <a:endParaRPr lang="en-US" sz="2400" dirty="0"/>
        </a:p>
      </dgm:t>
    </dgm:pt>
    <dgm:pt modelId="{440020CC-151F-4A40-A423-F0AE3A8A3D7B}" type="parTrans" cxnId="{D9219014-E7C3-4A85-9503-B324CD49AA4C}">
      <dgm:prSet/>
      <dgm:spPr/>
      <dgm:t>
        <a:bodyPr/>
        <a:lstStyle/>
        <a:p>
          <a:endParaRPr lang="en-US"/>
        </a:p>
      </dgm:t>
    </dgm:pt>
    <dgm:pt modelId="{2744B2CE-2B8B-4D54-A41B-31CB7B7D85C6}" type="sibTrans" cxnId="{D9219014-E7C3-4A85-9503-B324CD49AA4C}">
      <dgm:prSet/>
      <dgm:spPr/>
      <dgm:t>
        <a:bodyPr/>
        <a:lstStyle/>
        <a:p>
          <a:endParaRPr lang="en-US"/>
        </a:p>
      </dgm:t>
    </dgm:pt>
    <dgm:pt modelId="{76A98D1A-37F0-4377-A131-2FEE9A1DF8A0}">
      <dgm:prSet custT="1"/>
      <dgm:spPr>
        <a:solidFill>
          <a:schemeClr val="bg1"/>
        </a:solidFill>
        <a:ln>
          <a:solidFill>
            <a:schemeClr val="tx1"/>
          </a:solidFill>
        </a:ln>
      </dgm:spPr>
      <dgm:t>
        <a:bodyPr/>
        <a:lstStyle/>
        <a:p>
          <a:r>
            <a:rPr lang="en-US" sz="2400" dirty="0" smtClean="0"/>
            <a:t>White label (8)</a:t>
          </a:r>
          <a:endParaRPr lang="en-US" sz="2400" dirty="0"/>
        </a:p>
      </dgm:t>
    </dgm:pt>
    <dgm:pt modelId="{0ADF8012-E5BF-4DB6-81DA-2F1B00E12E59}" type="parTrans" cxnId="{921EC85B-39A2-4490-892C-FA1624AF6D02}">
      <dgm:prSet/>
      <dgm:spPr/>
      <dgm:t>
        <a:bodyPr/>
        <a:lstStyle/>
        <a:p>
          <a:endParaRPr lang="en-US"/>
        </a:p>
      </dgm:t>
    </dgm:pt>
    <dgm:pt modelId="{53B86602-3130-480E-8673-EC1B54CA384E}" type="sibTrans" cxnId="{921EC85B-39A2-4490-892C-FA1624AF6D02}">
      <dgm:prSet/>
      <dgm:spPr/>
      <dgm:t>
        <a:bodyPr/>
        <a:lstStyle/>
        <a:p>
          <a:endParaRPr lang="en-US"/>
        </a:p>
      </dgm:t>
    </dgm:pt>
    <dgm:pt modelId="{BBAE89C5-63F6-42C4-92BA-BCB6B9EFCF3A}" type="pres">
      <dgm:prSet presAssocID="{160D3CBC-1193-40C6-8A35-70508856AFED}" presName="Name0" presStyleCnt="0">
        <dgm:presLayoutVars>
          <dgm:dir/>
        </dgm:presLayoutVars>
      </dgm:prSet>
      <dgm:spPr/>
    </dgm:pt>
    <dgm:pt modelId="{70605B2D-7467-4EEC-BAFB-EE4DC743BC85}" type="pres">
      <dgm:prSet presAssocID="{4922F1C9-7679-45AF-9BFB-135C7E8608DD}" presName="composite" presStyleCnt="0"/>
      <dgm:spPr/>
    </dgm:pt>
    <dgm:pt modelId="{480A41C5-B1C1-4E44-A4AA-9E941469C349}" type="pres">
      <dgm:prSet presAssocID="{4922F1C9-7679-45AF-9BFB-135C7E8608DD}" presName="Accent" presStyleLbl="alignAcc1" presStyleIdx="0" presStyleCnt="3"/>
      <dgm:spPr/>
    </dgm:pt>
    <dgm:pt modelId="{467204EF-6D67-4A4B-81CB-B707A7E3E0F7}" type="pres">
      <dgm:prSet presAssocID="{4922F1C9-7679-45AF-9BFB-135C7E8608DD}" presName="Image" presStyleLbl="nod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3B84E0C-F5A7-41DB-8C58-C73EC5BDE0BD}" type="pres">
      <dgm:prSet presAssocID="{4922F1C9-7679-45AF-9BFB-135C7E8608DD}" presName="Child" presStyleLbl="revTx" presStyleIdx="0" presStyleCnt="3">
        <dgm:presLayoutVars>
          <dgm:bulletEnabled val="1"/>
        </dgm:presLayoutVars>
      </dgm:prSet>
      <dgm:spPr/>
      <dgm:t>
        <a:bodyPr/>
        <a:lstStyle/>
        <a:p>
          <a:endParaRPr lang="en-US"/>
        </a:p>
      </dgm:t>
    </dgm:pt>
    <dgm:pt modelId="{7949DF73-8CDE-4840-82E4-5245AC952BDC}" type="pres">
      <dgm:prSet presAssocID="{4922F1C9-7679-45AF-9BFB-135C7E8608DD}" presName="Parent" presStyleLbl="alignNode1" presStyleIdx="0" presStyleCnt="3">
        <dgm:presLayoutVars>
          <dgm:bulletEnabled val="1"/>
        </dgm:presLayoutVars>
      </dgm:prSet>
      <dgm:spPr/>
      <dgm:t>
        <a:bodyPr/>
        <a:lstStyle/>
        <a:p>
          <a:endParaRPr lang="en-US"/>
        </a:p>
      </dgm:t>
    </dgm:pt>
    <dgm:pt modelId="{0EB3C517-A51A-4144-8988-7B1D5534955D}" type="pres">
      <dgm:prSet presAssocID="{CD5D192D-FAC9-4F18-BDE0-325EB50EDA14}" presName="sibTrans" presStyleCnt="0"/>
      <dgm:spPr/>
    </dgm:pt>
    <dgm:pt modelId="{5DE079B2-86B7-451B-A2B7-D8EDBFF2D725}" type="pres">
      <dgm:prSet presAssocID="{13094524-DA49-4946-8A86-5A650F55B400}" presName="composite" presStyleCnt="0"/>
      <dgm:spPr/>
    </dgm:pt>
    <dgm:pt modelId="{C3CB576C-F003-4226-9448-F09D3014A878}" type="pres">
      <dgm:prSet presAssocID="{13094524-DA49-4946-8A86-5A650F55B400}" presName="Accent" presStyleLbl="alignAcc1" presStyleIdx="1" presStyleCnt="3"/>
      <dgm:spPr/>
    </dgm:pt>
    <dgm:pt modelId="{6536885C-C0ED-47AE-8CAF-66A8D67875A4}" type="pres">
      <dgm:prSet presAssocID="{13094524-DA49-4946-8A86-5A650F55B400}" presName="Image" presStyleLbl="nod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3E5F871A-1726-4076-987E-1BFB1A86F533}" type="pres">
      <dgm:prSet presAssocID="{13094524-DA49-4946-8A86-5A650F55B400}" presName="Child" presStyleLbl="revTx" presStyleIdx="1" presStyleCnt="3">
        <dgm:presLayoutVars>
          <dgm:bulletEnabled val="1"/>
        </dgm:presLayoutVars>
      </dgm:prSet>
      <dgm:spPr/>
      <dgm:t>
        <a:bodyPr/>
        <a:lstStyle/>
        <a:p>
          <a:endParaRPr lang="en-US"/>
        </a:p>
      </dgm:t>
    </dgm:pt>
    <dgm:pt modelId="{234EBB5B-DF97-4DD8-A9F1-AD34D07C3490}" type="pres">
      <dgm:prSet presAssocID="{13094524-DA49-4946-8A86-5A650F55B400}" presName="Parent" presStyleLbl="alignNode1" presStyleIdx="1" presStyleCnt="3">
        <dgm:presLayoutVars>
          <dgm:bulletEnabled val="1"/>
        </dgm:presLayoutVars>
      </dgm:prSet>
      <dgm:spPr/>
      <dgm:t>
        <a:bodyPr/>
        <a:lstStyle/>
        <a:p>
          <a:endParaRPr lang="en-US"/>
        </a:p>
      </dgm:t>
    </dgm:pt>
    <dgm:pt modelId="{4225E0E6-FA9A-4022-8CAC-026AFFFEEDDB}" type="pres">
      <dgm:prSet presAssocID="{198DF3DF-5F73-4B9C-BDDF-A6F260A114C1}" presName="sibTrans" presStyleCnt="0"/>
      <dgm:spPr/>
    </dgm:pt>
    <dgm:pt modelId="{A52E83C8-89C7-4E91-8B03-0A2C3F41B07C}" type="pres">
      <dgm:prSet presAssocID="{DBD726AF-860A-4FC0-A1B1-5FC9D48100A4}" presName="composite" presStyleCnt="0"/>
      <dgm:spPr/>
    </dgm:pt>
    <dgm:pt modelId="{53C031B4-AE5D-4B2D-BD34-FCDEE9D98214}" type="pres">
      <dgm:prSet presAssocID="{DBD726AF-860A-4FC0-A1B1-5FC9D48100A4}" presName="Accent" presStyleLbl="alignAcc1" presStyleIdx="2" presStyleCnt="3"/>
      <dgm:spPr/>
    </dgm:pt>
    <dgm:pt modelId="{B4E27816-8BB2-4374-8DA6-BC3512733E6A}" type="pres">
      <dgm:prSet presAssocID="{DBD726AF-860A-4FC0-A1B1-5FC9D48100A4}" presName="Image" presStyleLbl="nod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2F1A0B57-26FC-467D-8F61-115A8454B415}" type="pres">
      <dgm:prSet presAssocID="{DBD726AF-860A-4FC0-A1B1-5FC9D48100A4}" presName="Child" presStyleLbl="revTx" presStyleIdx="2" presStyleCnt="3">
        <dgm:presLayoutVars>
          <dgm:bulletEnabled val="1"/>
        </dgm:presLayoutVars>
      </dgm:prSet>
      <dgm:spPr/>
      <dgm:t>
        <a:bodyPr/>
        <a:lstStyle/>
        <a:p>
          <a:endParaRPr lang="en-US"/>
        </a:p>
      </dgm:t>
    </dgm:pt>
    <dgm:pt modelId="{2BBF7ED2-5192-4D45-A813-817E12930522}" type="pres">
      <dgm:prSet presAssocID="{DBD726AF-860A-4FC0-A1B1-5FC9D48100A4}" presName="Parent" presStyleLbl="alignNode1" presStyleIdx="2" presStyleCnt="3">
        <dgm:presLayoutVars>
          <dgm:bulletEnabled val="1"/>
        </dgm:presLayoutVars>
      </dgm:prSet>
      <dgm:spPr/>
      <dgm:t>
        <a:bodyPr/>
        <a:lstStyle/>
        <a:p>
          <a:endParaRPr lang="en-US"/>
        </a:p>
      </dgm:t>
    </dgm:pt>
  </dgm:ptLst>
  <dgm:cxnLst>
    <dgm:cxn modelId="{9D5F0460-1887-4DD6-8AED-22D78708EC98}" type="presOf" srcId="{1F46FDE9-4507-4206-A7DB-E858439E9402}" destId="{3E5F871A-1726-4076-987E-1BFB1A86F533}" srcOrd="0" destOrd="2" presId="urn:microsoft.com/office/officeart/2008/layout/TitlePictureLineup"/>
    <dgm:cxn modelId="{150DC122-631A-4E55-901D-0D227B9132C6}" srcId="{160D3CBC-1193-40C6-8A35-70508856AFED}" destId="{13094524-DA49-4946-8A86-5A650F55B400}" srcOrd="1" destOrd="0" parTransId="{248EFFAA-9073-4A68-AC69-D881C9DC108D}" sibTransId="{198DF3DF-5F73-4B9C-BDDF-A6F260A114C1}"/>
    <dgm:cxn modelId="{28F21378-6CF3-4AD8-AA53-7EFD437360DF}" type="presOf" srcId="{CEFC6D3C-2C48-49B8-B820-661880979410}" destId="{3E5F871A-1726-4076-987E-1BFB1A86F533}" srcOrd="0" destOrd="6" presId="urn:microsoft.com/office/officeart/2008/layout/TitlePictureLineup"/>
    <dgm:cxn modelId="{E409FE77-9829-433E-A51D-C88AEEF0CD02}" type="presOf" srcId="{13094524-DA49-4946-8A86-5A650F55B400}" destId="{234EBB5B-DF97-4DD8-A9F1-AD34D07C3490}" srcOrd="0" destOrd="0" presId="urn:microsoft.com/office/officeart/2008/layout/TitlePictureLineup"/>
    <dgm:cxn modelId="{D9219014-E7C3-4A85-9503-B324CD49AA4C}" srcId="{DBD726AF-860A-4FC0-A1B1-5FC9D48100A4}" destId="{8BB635EC-2CB8-4C7C-B44A-F32ED067276F}" srcOrd="1" destOrd="0" parTransId="{440020CC-151F-4A40-A423-F0AE3A8A3D7B}" sibTransId="{2744B2CE-2B8B-4D54-A41B-31CB7B7D85C6}"/>
    <dgm:cxn modelId="{824D29D2-B2F8-45C2-87DE-F504458F1B33}" type="presOf" srcId="{4922F1C9-7679-45AF-9BFB-135C7E8608DD}" destId="{7949DF73-8CDE-4840-82E4-5245AC952BDC}" srcOrd="0" destOrd="0" presId="urn:microsoft.com/office/officeart/2008/layout/TitlePictureLineup"/>
    <dgm:cxn modelId="{F1D0BFCF-455A-45C1-99BB-0AA195F43B05}" type="presOf" srcId="{72198CE6-2C42-4407-90B6-13EA619834BB}" destId="{3E5F871A-1726-4076-987E-1BFB1A86F533}" srcOrd="0" destOrd="7" presId="urn:microsoft.com/office/officeart/2008/layout/TitlePictureLineup"/>
    <dgm:cxn modelId="{EECE724F-71AB-48E7-A70D-3A11D125D23D}" srcId="{160D3CBC-1193-40C6-8A35-70508856AFED}" destId="{DBD726AF-860A-4FC0-A1B1-5FC9D48100A4}" srcOrd="2" destOrd="0" parTransId="{EFF99D3B-E1F8-4245-A239-9B0F9554498E}" sibTransId="{54C5FD18-3AA0-4697-B1EF-6D712CDA2484}"/>
    <dgm:cxn modelId="{B747298D-5504-49E4-9C27-38B714411DF6}" srcId="{13094524-DA49-4946-8A86-5A650F55B400}" destId="{1B89337C-F91C-4600-AB35-4965E6815C9D}" srcOrd="0" destOrd="0" parTransId="{FB6F9C99-A01E-4A3B-9854-9203BA25A22B}" sibTransId="{1CCD37B6-0009-4C00-9383-D611EA5A9D5E}"/>
    <dgm:cxn modelId="{04888BDF-4859-489D-BF3C-C57CB1B94E5B}" type="presOf" srcId="{8BB635EC-2CB8-4C7C-B44A-F32ED067276F}" destId="{2F1A0B57-26FC-467D-8F61-115A8454B415}" srcOrd="0" destOrd="1" presId="urn:microsoft.com/office/officeart/2008/layout/TitlePictureLineup"/>
    <dgm:cxn modelId="{DFB391C7-B8F4-4336-ABE7-0047F36FD6A7}" srcId="{13094524-DA49-4946-8A86-5A650F55B400}" destId="{B16730B9-ED9A-4CBC-B244-322FB380037B}" srcOrd="5" destOrd="0" parTransId="{01F8E7B7-F1D1-42E9-B6F4-EF32914DA6E8}" sibTransId="{CCC50480-2C15-4BBA-BC3C-0D316D563E75}"/>
    <dgm:cxn modelId="{A5244F12-A550-4C96-9984-C869DA9D71FA}" srcId="{DBD726AF-860A-4FC0-A1B1-5FC9D48100A4}" destId="{ED236818-3FED-4AFC-9872-927B59AE762D}" srcOrd="0" destOrd="0" parTransId="{77A5E0D8-4DBF-4A6B-9C8D-E3ECC4B85C57}" sibTransId="{8C2DCD0E-5869-4388-A3F6-7B0E5A9D5D59}"/>
    <dgm:cxn modelId="{0EBB0F8E-0BA5-4467-A149-26EAFD0D44C8}" type="presOf" srcId="{41D80EF9-77B7-4F7C-920A-430792F719BD}" destId="{3E5F871A-1726-4076-987E-1BFB1A86F533}" srcOrd="0" destOrd="3" presId="urn:microsoft.com/office/officeart/2008/layout/TitlePictureLineup"/>
    <dgm:cxn modelId="{2274C0B1-B317-45C2-A99A-9E7E268B25ED}" type="presOf" srcId="{B16730B9-ED9A-4CBC-B244-322FB380037B}" destId="{3E5F871A-1726-4076-987E-1BFB1A86F533}" srcOrd="0" destOrd="5" presId="urn:microsoft.com/office/officeart/2008/layout/TitlePictureLineup"/>
    <dgm:cxn modelId="{8D584158-E31A-4D0F-9F20-B9865EF85098}" type="presOf" srcId="{ED236818-3FED-4AFC-9872-927B59AE762D}" destId="{2F1A0B57-26FC-467D-8F61-115A8454B415}" srcOrd="0" destOrd="0" presId="urn:microsoft.com/office/officeart/2008/layout/TitlePictureLineup"/>
    <dgm:cxn modelId="{36EA8EFC-68B3-48E1-97E5-24EACFB5C8B4}" srcId="{13094524-DA49-4946-8A86-5A650F55B400}" destId="{2CF4E0A5-DB4E-405B-A137-415AA723EFE9}" srcOrd="1" destOrd="0" parTransId="{5FD2108D-04ED-4514-9A96-25F442E7F986}" sibTransId="{44E8EB50-9027-4EA1-93E8-E7BA7167AD2A}"/>
    <dgm:cxn modelId="{BB97B274-58FC-4AD0-A3FD-43A19BC3D2B1}" srcId="{13094524-DA49-4946-8A86-5A650F55B400}" destId="{1F46FDE9-4507-4206-A7DB-E858439E9402}" srcOrd="2" destOrd="0" parTransId="{BD2D4724-1EC0-4988-8C77-FA50119FDF94}" sibTransId="{AD44945E-8E4B-4AE3-84AC-8BCAC198A91F}"/>
    <dgm:cxn modelId="{42889C66-ACD9-4C23-8A68-0E2696941DE6}" type="presOf" srcId="{63D03D27-F1A2-40B6-A812-620E0AEA32F6}" destId="{03B84E0C-F5A7-41DB-8C58-C73EC5BDE0BD}" srcOrd="0" destOrd="0" presId="urn:microsoft.com/office/officeart/2008/layout/TitlePictureLineup"/>
    <dgm:cxn modelId="{697015F3-D21B-44F3-924B-0710DE9E34C2}" type="presOf" srcId="{160D3CBC-1193-40C6-8A35-70508856AFED}" destId="{BBAE89C5-63F6-42C4-92BA-BCB6B9EFCF3A}" srcOrd="0" destOrd="0" presId="urn:microsoft.com/office/officeart/2008/layout/TitlePictureLineup"/>
    <dgm:cxn modelId="{598EF951-736D-48D5-922D-FE564C9E71E8}" type="presOf" srcId="{2CF4E0A5-DB4E-405B-A137-415AA723EFE9}" destId="{3E5F871A-1726-4076-987E-1BFB1A86F533}" srcOrd="0" destOrd="1" presId="urn:microsoft.com/office/officeart/2008/layout/TitlePictureLineup"/>
    <dgm:cxn modelId="{4BF90586-569F-4036-A75A-D9CA60B6495B}" srcId="{4922F1C9-7679-45AF-9BFB-135C7E8608DD}" destId="{CCC27FB3-631F-4E45-BA7F-9046D43AF77C}" srcOrd="1" destOrd="0" parTransId="{519F14F9-F78A-4BAD-9796-A0BEE35D56BB}" sibTransId="{ABF82CEA-2A1B-453A-AA53-C6B40A4211FF}"/>
    <dgm:cxn modelId="{AD8C4ABC-0A75-4A90-B54B-6CADC772703B}" srcId="{4922F1C9-7679-45AF-9BFB-135C7E8608DD}" destId="{63D03D27-F1A2-40B6-A812-620E0AEA32F6}" srcOrd="0" destOrd="0" parTransId="{67B79235-C7A6-492A-B6F5-4EB7C52401DF}" sibTransId="{DC92F3B9-541C-4643-AA12-05F1FDC3EA33}"/>
    <dgm:cxn modelId="{00DB3181-9690-46AB-BBD0-692C278FC1EB}" type="presOf" srcId="{8627FD67-2655-4F4D-9A2E-08225997AF18}" destId="{3E5F871A-1726-4076-987E-1BFB1A86F533}" srcOrd="0" destOrd="4" presId="urn:microsoft.com/office/officeart/2008/layout/TitlePictureLineup"/>
    <dgm:cxn modelId="{1BBC7307-1AB6-4A8B-B94B-464B81433F71}" type="presOf" srcId="{CCC27FB3-631F-4E45-BA7F-9046D43AF77C}" destId="{03B84E0C-F5A7-41DB-8C58-C73EC5BDE0BD}" srcOrd="0" destOrd="1" presId="urn:microsoft.com/office/officeart/2008/layout/TitlePictureLineup"/>
    <dgm:cxn modelId="{1B353375-2CC3-4CCC-83CE-1B3F560F7834}" type="presOf" srcId="{1B89337C-F91C-4600-AB35-4965E6815C9D}" destId="{3E5F871A-1726-4076-987E-1BFB1A86F533}" srcOrd="0" destOrd="0" presId="urn:microsoft.com/office/officeart/2008/layout/TitlePictureLineup"/>
    <dgm:cxn modelId="{C62B2305-B89F-43B5-99D7-20B89C3DAFDC}" srcId="{13094524-DA49-4946-8A86-5A650F55B400}" destId="{CEFC6D3C-2C48-49B8-B820-661880979410}" srcOrd="6" destOrd="0" parTransId="{298B877B-DAFD-4DA8-AB06-460380B70779}" sibTransId="{41953EA8-97CA-412C-854A-4EFC6B61EEA7}"/>
    <dgm:cxn modelId="{731885A6-444F-4879-A546-C4132B37960D}" srcId="{13094524-DA49-4946-8A86-5A650F55B400}" destId="{72198CE6-2C42-4407-90B6-13EA619834BB}" srcOrd="7" destOrd="0" parTransId="{04A763E0-C4EB-47AE-9665-641AFA5A6040}" sibTransId="{FD234A44-2F5C-4485-8338-76637E2B83BB}"/>
    <dgm:cxn modelId="{69FF0296-47C1-4BB5-983C-0ED938410455}" srcId="{13094524-DA49-4946-8A86-5A650F55B400}" destId="{8627FD67-2655-4F4D-9A2E-08225997AF18}" srcOrd="4" destOrd="0" parTransId="{A8C77F16-4C32-4028-A6F2-D39E33D6D9B5}" sibTransId="{BFBCF159-E20D-4DC0-9D3A-FA20358F5B5A}"/>
    <dgm:cxn modelId="{B08C6665-36FD-48C3-ADE4-18D0275F2523}" type="presOf" srcId="{76A98D1A-37F0-4377-A131-2FEE9A1DF8A0}" destId="{2F1A0B57-26FC-467D-8F61-115A8454B415}" srcOrd="0" destOrd="2" presId="urn:microsoft.com/office/officeart/2008/layout/TitlePictureLineup"/>
    <dgm:cxn modelId="{FB328D1B-69E6-40FA-9915-E27B7D8D8672}" srcId="{13094524-DA49-4946-8A86-5A650F55B400}" destId="{41D80EF9-77B7-4F7C-920A-430792F719BD}" srcOrd="3" destOrd="0" parTransId="{2A7F2402-6A4F-444F-B43C-77E7FDE7936E}" sibTransId="{01C38EBA-008D-49EA-B7E0-B9D174A72E05}"/>
    <dgm:cxn modelId="{D0D9A96B-0B8C-46AC-8E2A-6B84EA0BA479}" type="presOf" srcId="{DBD726AF-860A-4FC0-A1B1-5FC9D48100A4}" destId="{2BBF7ED2-5192-4D45-A813-817E12930522}" srcOrd="0" destOrd="0" presId="urn:microsoft.com/office/officeart/2008/layout/TitlePictureLineup"/>
    <dgm:cxn modelId="{921EC85B-39A2-4490-892C-FA1624AF6D02}" srcId="{DBD726AF-860A-4FC0-A1B1-5FC9D48100A4}" destId="{76A98D1A-37F0-4377-A131-2FEE9A1DF8A0}" srcOrd="2" destOrd="0" parTransId="{0ADF8012-E5BF-4DB6-81DA-2F1B00E12E59}" sibTransId="{53B86602-3130-480E-8673-EC1B54CA384E}"/>
    <dgm:cxn modelId="{A27D0F5B-D026-4A11-98BD-BAC652C4790D}" srcId="{160D3CBC-1193-40C6-8A35-70508856AFED}" destId="{4922F1C9-7679-45AF-9BFB-135C7E8608DD}" srcOrd="0" destOrd="0" parTransId="{45C2739C-3C24-4DB4-9A21-DC580389D0CE}" sibTransId="{CD5D192D-FAC9-4F18-BDE0-325EB50EDA14}"/>
    <dgm:cxn modelId="{92697FC4-86E5-4FA2-8B1A-A10842967D17}" type="presParOf" srcId="{BBAE89C5-63F6-42C4-92BA-BCB6B9EFCF3A}" destId="{70605B2D-7467-4EEC-BAFB-EE4DC743BC85}" srcOrd="0" destOrd="0" presId="urn:microsoft.com/office/officeart/2008/layout/TitlePictureLineup"/>
    <dgm:cxn modelId="{4B2F6DBE-C96D-4EA7-A9AD-1F3DC812B01C}" type="presParOf" srcId="{70605B2D-7467-4EEC-BAFB-EE4DC743BC85}" destId="{480A41C5-B1C1-4E44-A4AA-9E941469C349}" srcOrd="0" destOrd="0" presId="urn:microsoft.com/office/officeart/2008/layout/TitlePictureLineup"/>
    <dgm:cxn modelId="{3E18C7F1-DC84-4CD7-A38E-09E3500C8DE0}" type="presParOf" srcId="{70605B2D-7467-4EEC-BAFB-EE4DC743BC85}" destId="{467204EF-6D67-4A4B-81CB-B707A7E3E0F7}" srcOrd="1" destOrd="0" presId="urn:microsoft.com/office/officeart/2008/layout/TitlePictureLineup"/>
    <dgm:cxn modelId="{967767F4-2083-473B-89E9-D0D7CB114882}" type="presParOf" srcId="{70605B2D-7467-4EEC-BAFB-EE4DC743BC85}" destId="{03B84E0C-F5A7-41DB-8C58-C73EC5BDE0BD}" srcOrd="2" destOrd="0" presId="urn:microsoft.com/office/officeart/2008/layout/TitlePictureLineup"/>
    <dgm:cxn modelId="{10DA4239-D8AA-43DA-A0FC-D9C21311556D}" type="presParOf" srcId="{70605B2D-7467-4EEC-BAFB-EE4DC743BC85}" destId="{7949DF73-8CDE-4840-82E4-5245AC952BDC}" srcOrd="3" destOrd="0" presId="urn:microsoft.com/office/officeart/2008/layout/TitlePictureLineup"/>
    <dgm:cxn modelId="{2602E23A-6D29-410D-A48D-3BAC53F7BA78}" type="presParOf" srcId="{BBAE89C5-63F6-42C4-92BA-BCB6B9EFCF3A}" destId="{0EB3C517-A51A-4144-8988-7B1D5534955D}" srcOrd="1" destOrd="0" presId="urn:microsoft.com/office/officeart/2008/layout/TitlePictureLineup"/>
    <dgm:cxn modelId="{AF3FF0BB-95DA-4EAD-85A4-B7B95E61B747}" type="presParOf" srcId="{BBAE89C5-63F6-42C4-92BA-BCB6B9EFCF3A}" destId="{5DE079B2-86B7-451B-A2B7-D8EDBFF2D725}" srcOrd="2" destOrd="0" presId="urn:microsoft.com/office/officeart/2008/layout/TitlePictureLineup"/>
    <dgm:cxn modelId="{D8C9ACF5-B8C7-4264-BA16-38AC23ADF76C}" type="presParOf" srcId="{5DE079B2-86B7-451B-A2B7-D8EDBFF2D725}" destId="{C3CB576C-F003-4226-9448-F09D3014A878}" srcOrd="0" destOrd="0" presId="urn:microsoft.com/office/officeart/2008/layout/TitlePictureLineup"/>
    <dgm:cxn modelId="{4F6C0FE6-25FE-4244-A724-7B5049A9CBDE}" type="presParOf" srcId="{5DE079B2-86B7-451B-A2B7-D8EDBFF2D725}" destId="{6536885C-C0ED-47AE-8CAF-66A8D67875A4}" srcOrd="1" destOrd="0" presId="urn:microsoft.com/office/officeart/2008/layout/TitlePictureLineup"/>
    <dgm:cxn modelId="{262CDD47-5814-4EF4-8FB8-00A1C4576672}" type="presParOf" srcId="{5DE079B2-86B7-451B-A2B7-D8EDBFF2D725}" destId="{3E5F871A-1726-4076-987E-1BFB1A86F533}" srcOrd="2" destOrd="0" presId="urn:microsoft.com/office/officeart/2008/layout/TitlePictureLineup"/>
    <dgm:cxn modelId="{B11E2B4A-C8AF-45D0-86EF-64D53C5750DB}" type="presParOf" srcId="{5DE079B2-86B7-451B-A2B7-D8EDBFF2D725}" destId="{234EBB5B-DF97-4DD8-A9F1-AD34D07C3490}" srcOrd="3" destOrd="0" presId="urn:microsoft.com/office/officeart/2008/layout/TitlePictureLineup"/>
    <dgm:cxn modelId="{C9AE1A71-7F7D-4C3D-AF96-02A24A76543F}" type="presParOf" srcId="{BBAE89C5-63F6-42C4-92BA-BCB6B9EFCF3A}" destId="{4225E0E6-FA9A-4022-8CAC-026AFFFEEDDB}" srcOrd="3" destOrd="0" presId="urn:microsoft.com/office/officeart/2008/layout/TitlePictureLineup"/>
    <dgm:cxn modelId="{072E8ABF-4D9F-4A8B-8837-1A15776A80A6}" type="presParOf" srcId="{BBAE89C5-63F6-42C4-92BA-BCB6B9EFCF3A}" destId="{A52E83C8-89C7-4E91-8B03-0A2C3F41B07C}" srcOrd="4" destOrd="0" presId="urn:microsoft.com/office/officeart/2008/layout/TitlePictureLineup"/>
    <dgm:cxn modelId="{DE8CE793-F3A9-47E7-B388-7B0CD4C3A23B}" type="presParOf" srcId="{A52E83C8-89C7-4E91-8B03-0A2C3F41B07C}" destId="{53C031B4-AE5D-4B2D-BD34-FCDEE9D98214}" srcOrd="0" destOrd="0" presId="urn:microsoft.com/office/officeart/2008/layout/TitlePictureLineup"/>
    <dgm:cxn modelId="{E18EA9C2-54C3-4ED1-B71E-E788F2B16B0C}" type="presParOf" srcId="{A52E83C8-89C7-4E91-8B03-0A2C3F41B07C}" destId="{B4E27816-8BB2-4374-8DA6-BC3512733E6A}" srcOrd="1" destOrd="0" presId="urn:microsoft.com/office/officeart/2008/layout/TitlePictureLineup"/>
    <dgm:cxn modelId="{3D7C9C08-E455-4E4F-8D91-7BB738924967}" type="presParOf" srcId="{A52E83C8-89C7-4E91-8B03-0A2C3F41B07C}" destId="{2F1A0B57-26FC-467D-8F61-115A8454B415}" srcOrd="2" destOrd="0" presId="urn:microsoft.com/office/officeart/2008/layout/TitlePictureLineup"/>
    <dgm:cxn modelId="{A3990A7E-6FD8-4C05-81FE-02241A9D5F3D}" type="presParOf" srcId="{A52E83C8-89C7-4E91-8B03-0A2C3F41B07C}" destId="{2BBF7ED2-5192-4D45-A813-817E12930522}"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09E5791-DB44-43E8-A1C1-E2296C48390E}" type="doc">
      <dgm:prSet loTypeId="urn:microsoft.com/office/officeart/2005/8/layout/hChevron3" loCatId="process" qsTypeId="urn:microsoft.com/office/officeart/2005/8/quickstyle/simple1" qsCatId="simple" csTypeId="urn:microsoft.com/office/officeart/2005/8/colors/accent1_2" csCatId="accent1" phldr="1"/>
      <dgm:spPr/>
    </dgm:pt>
    <dgm:pt modelId="{1AE536B0-A98F-4637-AF54-5620F55C8BB0}">
      <dgm:prSet phldrT="[Text]"/>
      <dgm:spPr/>
      <dgm:t>
        <a:bodyPr/>
        <a:lstStyle/>
        <a:p>
          <a:r>
            <a:rPr lang="en-US" dirty="0" smtClean="0"/>
            <a:t>Bank label</a:t>
          </a:r>
          <a:endParaRPr lang="en-US" dirty="0"/>
        </a:p>
      </dgm:t>
    </dgm:pt>
    <dgm:pt modelId="{A734AFB4-EF76-4900-AF46-615241F2E398}" type="parTrans" cxnId="{86FE8EB5-7FA6-4B95-B0C1-4DEF45E10D4A}">
      <dgm:prSet/>
      <dgm:spPr/>
      <dgm:t>
        <a:bodyPr/>
        <a:lstStyle/>
        <a:p>
          <a:endParaRPr lang="en-US"/>
        </a:p>
      </dgm:t>
    </dgm:pt>
    <dgm:pt modelId="{0E0CD587-8887-4914-8291-563B85A67BD7}" type="sibTrans" cxnId="{86FE8EB5-7FA6-4B95-B0C1-4DEF45E10D4A}">
      <dgm:prSet/>
      <dgm:spPr/>
      <dgm:t>
        <a:bodyPr/>
        <a:lstStyle/>
        <a:p>
          <a:endParaRPr lang="en-US"/>
        </a:p>
      </dgm:t>
    </dgm:pt>
    <dgm:pt modelId="{F4FF28C7-558C-4AB9-AFC3-6C229D79EAC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err="1" smtClean="0"/>
            <a:t>Whitelabel</a:t>
          </a:r>
          <a:endParaRPr lang="en-US" dirty="0"/>
        </a:p>
      </dgm:t>
    </dgm:pt>
    <dgm:pt modelId="{DC9A2AD4-294D-4110-A23D-8A5324978C73}" type="parTrans" cxnId="{3BFDB4CD-B8C7-405F-A638-E2E00172E39B}">
      <dgm:prSet/>
      <dgm:spPr/>
      <dgm:t>
        <a:bodyPr/>
        <a:lstStyle/>
        <a:p>
          <a:endParaRPr lang="en-US"/>
        </a:p>
      </dgm:t>
    </dgm:pt>
    <dgm:pt modelId="{3CAD07F7-7891-472C-B444-EE4FE68753C5}" type="sibTrans" cxnId="{3BFDB4CD-B8C7-405F-A638-E2E00172E39B}">
      <dgm:prSet/>
      <dgm:spPr/>
      <dgm:t>
        <a:bodyPr/>
        <a:lstStyle/>
        <a:p>
          <a:endParaRPr lang="en-US"/>
        </a:p>
      </dgm:t>
    </dgm:pt>
    <dgm:pt modelId="{41399CAF-5D2B-4893-8E11-D766B7845012}">
      <dgm:prSet phldrT="[Text]"/>
      <dgm:spPr>
        <a:solidFill>
          <a:schemeClr val="accent6">
            <a:lumMod val="50000"/>
          </a:schemeClr>
        </a:solidFill>
      </dgm:spPr>
      <dgm:t>
        <a:bodyPr/>
        <a:lstStyle/>
        <a:p>
          <a:r>
            <a:rPr lang="en-US" dirty="0" smtClean="0"/>
            <a:t>Brown</a:t>
          </a:r>
          <a:endParaRPr lang="en-US" dirty="0"/>
        </a:p>
      </dgm:t>
    </dgm:pt>
    <dgm:pt modelId="{63F15DD7-0A11-457B-9870-B5B54AD74465}" type="parTrans" cxnId="{45F78F5D-8E28-4072-831B-AA101216720A}">
      <dgm:prSet/>
      <dgm:spPr/>
      <dgm:t>
        <a:bodyPr/>
        <a:lstStyle/>
        <a:p>
          <a:endParaRPr lang="en-US"/>
        </a:p>
      </dgm:t>
    </dgm:pt>
    <dgm:pt modelId="{8F905ABA-9E9F-4A1A-BD08-6AC4EC0E6FEB}" type="sibTrans" cxnId="{45F78F5D-8E28-4072-831B-AA101216720A}">
      <dgm:prSet/>
      <dgm:spPr/>
      <dgm:t>
        <a:bodyPr/>
        <a:lstStyle/>
        <a:p>
          <a:endParaRPr lang="en-US"/>
        </a:p>
      </dgm:t>
    </dgm:pt>
    <dgm:pt modelId="{C17376C4-9DC3-43D2-B21A-1483A7C9EDAD}">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Non Bank</a:t>
          </a:r>
          <a:endParaRPr lang="en-US" dirty="0"/>
        </a:p>
      </dgm:t>
    </dgm:pt>
    <dgm:pt modelId="{1486BCCA-40A6-4F2B-AB89-CCBB7B093DBA}" type="parTrans" cxnId="{DDF1DD39-19F8-40D9-BB2B-2893F5F4D065}">
      <dgm:prSet/>
      <dgm:spPr/>
      <dgm:t>
        <a:bodyPr/>
        <a:lstStyle/>
        <a:p>
          <a:endParaRPr lang="en-US"/>
        </a:p>
      </dgm:t>
    </dgm:pt>
    <dgm:pt modelId="{B6A6E8B2-D8EB-4840-9343-2F198E5FB86C}" type="sibTrans" cxnId="{DDF1DD39-19F8-40D9-BB2B-2893F5F4D065}">
      <dgm:prSet/>
      <dgm:spPr/>
      <dgm:t>
        <a:bodyPr/>
        <a:lstStyle/>
        <a:p>
          <a:endParaRPr lang="en-US"/>
        </a:p>
      </dgm:t>
    </dgm:pt>
    <dgm:pt modelId="{D4E4A2BA-CA71-46A2-87E0-495D09D90AFF}">
      <dgm:prSet phldrT="[Text]"/>
      <dgm:spPr>
        <a:solidFill>
          <a:schemeClr val="accent6">
            <a:lumMod val="50000"/>
          </a:schemeClr>
        </a:solidFill>
      </dgm:spPr>
      <dgm:t>
        <a:bodyPr/>
        <a:lstStyle/>
        <a:p>
          <a:r>
            <a:rPr lang="en-US" dirty="0" smtClean="0"/>
            <a:t>Outsourced</a:t>
          </a:r>
          <a:endParaRPr lang="en-US" dirty="0"/>
        </a:p>
      </dgm:t>
    </dgm:pt>
    <dgm:pt modelId="{36CA2E26-B71E-4EC5-9D64-7777EB19AF18}" type="parTrans" cxnId="{FE95FD5E-5B5E-4823-BE99-0EF72612126A}">
      <dgm:prSet/>
      <dgm:spPr/>
      <dgm:t>
        <a:bodyPr/>
        <a:lstStyle/>
        <a:p>
          <a:endParaRPr lang="en-US"/>
        </a:p>
      </dgm:t>
    </dgm:pt>
    <dgm:pt modelId="{4594CC33-DEAB-43E5-906E-C56591A3F844}" type="sibTrans" cxnId="{FE95FD5E-5B5E-4823-BE99-0EF72612126A}">
      <dgm:prSet/>
      <dgm:spPr/>
      <dgm:t>
        <a:bodyPr/>
        <a:lstStyle/>
        <a:p>
          <a:endParaRPr lang="en-US"/>
        </a:p>
      </dgm:t>
    </dgm:pt>
    <dgm:pt modelId="{8EBDBC14-9EE3-40B3-8B01-E319A2328D1C}">
      <dgm:prSet phldrT="[Text]"/>
      <dgm:spPr/>
      <dgm:t>
        <a:bodyPr/>
        <a:lstStyle/>
        <a:p>
          <a:r>
            <a:rPr lang="en-US" dirty="0" smtClean="0"/>
            <a:t>Itself</a:t>
          </a:r>
          <a:endParaRPr lang="en-US" dirty="0"/>
        </a:p>
      </dgm:t>
    </dgm:pt>
    <dgm:pt modelId="{41D5F99C-9AAE-4C36-96C0-38359F89EC47}" type="parTrans" cxnId="{BFB1BAC9-D06A-461D-A941-9D31CF914D68}">
      <dgm:prSet/>
      <dgm:spPr/>
      <dgm:t>
        <a:bodyPr/>
        <a:lstStyle/>
        <a:p>
          <a:endParaRPr lang="en-US"/>
        </a:p>
      </dgm:t>
    </dgm:pt>
    <dgm:pt modelId="{0BC99DDC-12B9-4205-B42D-CF9121881DD3}" type="sibTrans" cxnId="{BFB1BAC9-D06A-461D-A941-9D31CF914D68}">
      <dgm:prSet/>
      <dgm:spPr/>
      <dgm:t>
        <a:bodyPr/>
        <a:lstStyle/>
        <a:p>
          <a:endParaRPr lang="en-US"/>
        </a:p>
      </dgm:t>
    </dgm:pt>
    <dgm:pt modelId="{CDE37E4A-7FAC-446B-8864-D9F4ACADE9FD}" type="pres">
      <dgm:prSet presAssocID="{009E5791-DB44-43E8-A1C1-E2296C48390E}" presName="Name0" presStyleCnt="0">
        <dgm:presLayoutVars>
          <dgm:dir/>
          <dgm:resizeHandles val="exact"/>
        </dgm:presLayoutVars>
      </dgm:prSet>
      <dgm:spPr/>
    </dgm:pt>
    <dgm:pt modelId="{2BD0FF09-2BF0-4064-93D4-F9D2EC2BA206}" type="pres">
      <dgm:prSet presAssocID="{1AE536B0-A98F-4637-AF54-5620F55C8BB0}" presName="parAndChTx" presStyleLbl="node1" presStyleIdx="0" presStyleCnt="3">
        <dgm:presLayoutVars>
          <dgm:bulletEnabled val="1"/>
        </dgm:presLayoutVars>
      </dgm:prSet>
      <dgm:spPr/>
      <dgm:t>
        <a:bodyPr/>
        <a:lstStyle/>
        <a:p>
          <a:endParaRPr lang="en-US"/>
        </a:p>
      </dgm:t>
    </dgm:pt>
    <dgm:pt modelId="{CFB513E6-33FA-4FDB-92C6-AF901B470706}" type="pres">
      <dgm:prSet presAssocID="{0E0CD587-8887-4914-8291-563B85A67BD7}" presName="parAndChSpace" presStyleCnt="0"/>
      <dgm:spPr/>
    </dgm:pt>
    <dgm:pt modelId="{4EB61C07-FD2E-4707-890B-943E604623FD}" type="pres">
      <dgm:prSet presAssocID="{41399CAF-5D2B-4893-8E11-D766B7845012}" presName="parAndChTx" presStyleLbl="node1" presStyleIdx="1" presStyleCnt="3">
        <dgm:presLayoutVars>
          <dgm:bulletEnabled val="1"/>
        </dgm:presLayoutVars>
      </dgm:prSet>
      <dgm:spPr/>
      <dgm:t>
        <a:bodyPr/>
        <a:lstStyle/>
        <a:p>
          <a:endParaRPr lang="en-US"/>
        </a:p>
      </dgm:t>
    </dgm:pt>
    <dgm:pt modelId="{D1CE13F7-E77B-4EF0-8570-CBA6A2E16B84}" type="pres">
      <dgm:prSet presAssocID="{8F905ABA-9E9F-4A1A-BD08-6AC4EC0E6FEB}" presName="parAndChSpace" presStyleCnt="0"/>
      <dgm:spPr/>
    </dgm:pt>
    <dgm:pt modelId="{69EC3C3D-4424-43FF-8A4E-557AC69E4DC3}" type="pres">
      <dgm:prSet presAssocID="{F4FF28C7-558C-4AB9-AFC3-6C229D79EAC9}" presName="parAndChTx" presStyleLbl="node1" presStyleIdx="2" presStyleCnt="3">
        <dgm:presLayoutVars>
          <dgm:bulletEnabled val="1"/>
        </dgm:presLayoutVars>
      </dgm:prSet>
      <dgm:spPr/>
      <dgm:t>
        <a:bodyPr/>
        <a:lstStyle/>
        <a:p>
          <a:endParaRPr lang="en-US"/>
        </a:p>
      </dgm:t>
    </dgm:pt>
  </dgm:ptLst>
  <dgm:cxnLst>
    <dgm:cxn modelId="{FE95FD5E-5B5E-4823-BE99-0EF72612126A}" srcId="{41399CAF-5D2B-4893-8E11-D766B7845012}" destId="{D4E4A2BA-CA71-46A2-87E0-495D09D90AFF}" srcOrd="0" destOrd="0" parTransId="{36CA2E26-B71E-4EC5-9D64-7777EB19AF18}" sibTransId="{4594CC33-DEAB-43E5-906E-C56591A3F844}"/>
    <dgm:cxn modelId="{40B774E7-73BF-43AB-859F-2DCCAC4B7E06}" type="presOf" srcId="{009E5791-DB44-43E8-A1C1-E2296C48390E}" destId="{CDE37E4A-7FAC-446B-8864-D9F4ACADE9FD}" srcOrd="0" destOrd="0" presId="urn:microsoft.com/office/officeart/2005/8/layout/hChevron3"/>
    <dgm:cxn modelId="{6DE3C8C8-524C-4CFE-8655-171205C4395E}" type="presOf" srcId="{41399CAF-5D2B-4893-8E11-D766B7845012}" destId="{4EB61C07-FD2E-4707-890B-943E604623FD}" srcOrd="0" destOrd="0" presId="urn:microsoft.com/office/officeart/2005/8/layout/hChevron3"/>
    <dgm:cxn modelId="{4DF8EE17-0B91-4184-97F7-4AAAFF582EF7}" type="presOf" srcId="{8EBDBC14-9EE3-40B3-8B01-E319A2328D1C}" destId="{2BD0FF09-2BF0-4064-93D4-F9D2EC2BA206}" srcOrd="0" destOrd="1" presId="urn:microsoft.com/office/officeart/2005/8/layout/hChevron3"/>
    <dgm:cxn modelId="{86FE8EB5-7FA6-4B95-B0C1-4DEF45E10D4A}" srcId="{009E5791-DB44-43E8-A1C1-E2296C48390E}" destId="{1AE536B0-A98F-4637-AF54-5620F55C8BB0}" srcOrd="0" destOrd="0" parTransId="{A734AFB4-EF76-4900-AF46-615241F2E398}" sibTransId="{0E0CD587-8887-4914-8291-563B85A67BD7}"/>
    <dgm:cxn modelId="{DDF1DD39-19F8-40D9-BB2B-2893F5F4D065}" srcId="{F4FF28C7-558C-4AB9-AFC3-6C229D79EAC9}" destId="{C17376C4-9DC3-43D2-B21A-1483A7C9EDAD}" srcOrd="0" destOrd="0" parTransId="{1486BCCA-40A6-4F2B-AB89-CCBB7B093DBA}" sibTransId="{B6A6E8B2-D8EB-4840-9343-2F198E5FB86C}"/>
    <dgm:cxn modelId="{76251A36-9FD8-40A9-B45A-E11FDEABBC0C}" type="presOf" srcId="{F4FF28C7-558C-4AB9-AFC3-6C229D79EAC9}" destId="{69EC3C3D-4424-43FF-8A4E-557AC69E4DC3}" srcOrd="0" destOrd="0" presId="urn:microsoft.com/office/officeart/2005/8/layout/hChevron3"/>
    <dgm:cxn modelId="{45F78F5D-8E28-4072-831B-AA101216720A}" srcId="{009E5791-DB44-43E8-A1C1-E2296C48390E}" destId="{41399CAF-5D2B-4893-8E11-D766B7845012}" srcOrd="1" destOrd="0" parTransId="{63F15DD7-0A11-457B-9870-B5B54AD74465}" sibTransId="{8F905ABA-9E9F-4A1A-BD08-6AC4EC0E6FEB}"/>
    <dgm:cxn modelId="{30E9A0E9-5FE2-4300-BFDE-F9FB923C6344}" type="presOf" srcId="{D4E4A2BA-CA71-46A2-87E0-495D09D90AFF}" destId="{4EB61C07-FD2E-4707-890B-943E604623FD}" srcOrd="0" destOrd="1" presId="urn:microsoft.com/office/officeart/2005/8/layout/hChevron3"/>
    <dgm:cxn modelId="{430B9DF5-E7BE-4480-A644-C6DDF4013E59}" type="presOf" srcId="{C17376C4-9DC3-43D2-B21A-1483A7C9EDAD}" destId="{69EC3C3D-4424-43FF-8A4E-557AC69E4DC3}" srcOrd="0" destOrd="1" presId="urn:microsoft.com/office/officeart/2005/8/layout/hChevron3"/>
    <dgm:cxn modelId="{3BFDB4CD-B8C7-405F-A638-E2E00172E39B}" srcId="{009E5791-DB44-43E8-A1C1-E2296C48390E}" destId="{F4FF28C7-558C-4AB9-AFC3-6C229D79EAC9}" srcOrd="2" destOrd="0" parTransId="{DC9A2AD4-294D-4110-A23D-8A5324978C73}" sibTransId="{3CAD07F7-7891-472C-B444-EE4FE68753C5}"/>
    <dgm:cxn modelId="{BFB1BAC9-D06A-461D-A941-9D31CF914D68}" srcId="{1AE536B0-A98F-4637-AF54-5620F55C8BB0}" destId="{8EBDBC14-9EE3-40B3-8B01-E319A2328D1C}" srcOrd="0" destOrd="0" parTransId="{41D5F99C-9AAE-4C36-96C0-38359F89EC47}" sibTransId="{0BC99DDC-12B9-4205-B42D-CF9121881DD3}"/>
    <dgm:cxn modelId="{BA789C1D-C142-4D45-A533-1D9C6C7B0BA3}" type="presOf" srcId="{1AE536B0-A98F-4637-AF54-5620F55C8BB0}" destId="{2BD0FF09-2BF0-4064-93D4-F9D2EC2BA206}" srcOrd="0" destOrd="0" presId="urn:microsoft.com/office/officeart/2005/8/layout/hChevron3"/>
    <dgm:cxn modelId="{563C1B6F-F163-4A4F-A3B0-A1DB833A5B34}" type="presParOf" srcId="{CDE37E4A-7FAC-446B-8864-D9F4ACADE9FD}" destId="{2BD0FF09-2BF0-4064-93D4-F9D2EC2BA206}" srcOrd="0" destOrd="0" presId="urn:microsoft.com/office/officeart/2005/8/layout/hChevron3"/>
    <dgm:cxn modelId="{8CC76F51-FC75-4643-A224-371F74FCC818}" type="presParOf" srcId="{CDE37E4A-7FAC-446B-8864-D9F4ACADE9FD}" destId="{CFB513E6-33FA-4FDB-92C6-AF901B470706}" srcOrd="1" destOrd="0" presId="urn:microsoft.com/office/officeart/2005/8/layout/hChevron3"/>
    <dgm:cxn modelId="{00D5E5EE-EF31-4FFB-BB98-C757BB72E99E}" type="presParOf" srcId="{CDE37E4A-7FAC-446B-8864-D9F4ACADE9FD}" destId="{4EB61C07-FD2E-4707-890B-943E604623FD}" srcOrd="2" destOrd="0" presId="urn:microsoft.com/office/officeart/2005/8/layout/hChevron3"/>
    <dgm:cxn modelId="{8E36B569-792F-4872-BC42-A8FFB191C1EC}" type="presParOf" srcId="{CDE37E4A-7FAC-446B-8864-D9F4ACADE9FD}" destId="{D1CE13F7-E77B-4EF0-8570-CBA6A2E16B84}" srcOrd="3" destOrd="0" presId="urn:microsoft.com/office/officeart/2005/8/layout/hChevron3"/>
    <dgm:cxn modelId="{AEDCF805-4601-4314-82BE-1B6EAE48870D}" type="presParOf" srcId="{CDE37E4A-7FAC-446B-8864-D9F4ACADE9FD}" destId="{69EC3C3D-4424-43FF-8A4E-557AC69E4DC3}"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86FE183-4E4A-4557-B408-9FA91A449654}" type="doc">
      <dgm:prSet loTypeId="urn:microsoft.com/office/officeart/2005/8/layout/lProcess2" loCatId="list" qsTypeId="urn:microsoft.com/office/officeart/2005/8/quickstyle/3d5" qsCatId="3D" csTypeId="urn:microsoft.com/office/officeart/2005/8/colors/accent1_2" csCatId="accent1" phldr="1"/>
      <dgm:spPr/>
      <dgm:t>
        <a:bodyPr/>
        <a:lstStyle/>
        <a:p>
          <a:endParaRPr lang="en-US"/>
        </a:p>
      </dgm:t>
    </dgm:pt>
    <dgm:pt modelId="{9D5F3FFC-FAF0-44A4-8AFA-49DE84E8A07E}">
      <dgm:prSet phldrT="[Text]"/>
      <dgm:spPr/>
      <dgm:t>
        <a:bodyPr/>
        <a:lstStyle/>
        <a:p>
          <a:r>
            <a:rPr lang="en-US" dirty="0" smtClean="0"/>
            <a:t>BEFORE</a:t>
          </a:r>
          <a:endParaRPr lang="en-US" dirty="0"/>
        </a:p>
      </dgm:t>
    </dgm:pt>
    <dgm:pt modelId="{C6AC8EF6-FA04-4A86-B2D4-EA282541AE48}" type="parTrans" cxnId="{F97902C2-E623-43A3-8BBB-AACBCEA15DDE}">
      <dgm:prSet/>
      <dgm:spPr/>
      <dgm:t>
        <a:bodyPr/>
        <a:lstStyle/>
        <a:p>
          <a:endParaRPr lang="en-US"/>
        </a:p>
      </dgm:t>
    </dgm:pt>
    <dgm:pt modelId="{70478AC2-94CE-4BB7-AE01-D26C08B740F2}" type="sibTrans" cxnId="{F97902C2-E623-43A3-8BBB-AACBCEA15DDE}">
      <dgm:prSet/>
      <dgm:spPr/>
      <dgm:t>
        <a:bodyPr/>
        <a:lstStyle/>
        <a:p>
          <a:endParaRPr lang="en-US"/>
        </a:p>
      </dgm:t>
    </dgm:pt>
    <dgm:pt modelId="{C2BF5F9E-8625-4BB8-AAA8-3A54CA2B8E97}">
      <dgm:prSet phldrT="[Text]"/>
      <dgm:spPr>
        <a:solidFill>
          <a:schemeClr val="accent2">
            <a:lumMod val="40000"/>
            <a:lumOff val="60000"/>
          </a:schemeClr>
        </a:solidFill>
      </dgm:spPr>
      <dgm:t>
        <a:bodyPr/>
        <a:lstStyle/>
        <a:p>
          <a:r>
            <a:rPr lang="en-US" dirty="0" smtClean="0"/>
            <a:t>1000</a:t>
          </a:r>
          <a:endParaRPr lang="en-US" dirty="0"/>
        </a:p>
      </dgm:t>
    </dgm:pt>
    <dgm:pt modelId="{DF7AC7FD-BB8D-451B-91E5-85E4E7AF2F80}" type="parTrans" cxnId="{C1296E3D-C122-467C-86A0-566745FDAA85}">
      <dgm:prSet/>
      <dgm:spPr/>
      <dgm:t>
        <a:bodyPr/>
        <a:lstStyle/>
        <a:p>
          <a:endParaRPr lang="en-US"/>
        </a:p>
      </dgm:t>
    </dgm:pt>
    <dgm:pt modelId="{B95699A3-E4E5-4DD5-9A13-AEB543D00206}" type="sibTrans" cxnId="{C1296E3D-C122-467C-86A0-566745FDAA85}">
      <dgm:prSet/>
      <dgm:spPr/>
      <dgm:t>
        <a:bodyPr/>
        <a:lstStyle/>
        <a:p>
          <a:endParaRPr lang="en-US"/>
        </a:p>
      </dgm:t>
    </dgm:pt>
    <dgm:pt modelId="{874BCD9B-A64A-4519-815D-AEE065055C39}">
      <dgm:prSet phldrT="[Text]"/>
      <dgm:spPr/>
      <dgm:t>
        <a:bodyPr/>
        <a:lstStyle/>
        <a:p>
          <a:r>
            <a:rPr lang="en-US" dirty="0" smtClean="0"/>
            <a:t>After</a:t>
          </a:r>
          <a:endParaRPr lang="en-US" dirty="0"/>
        </a:p>
      </dgm:t>
    </dgm:pt>
    <dgm:pt modelId="{F345A6AF-C996-464D-AF93-9A309FAD7307}" type="parTrans" cxnId="{F95AF570-BCE5-4AD0-87C4-74C7A5591BE6}">
      <dgm:prSet/>
      <dgm:spPr/>
      <dgm:t>
        <a:bodyPr/>
        <a:lstStyle/>
        <a:p>
          <a:endParaRPr lang="en-US"/>
        </a:p>
      </dgm:t>
    </dgm:pt>
    <dgm:pt modelId="{43B9CF26-9C15-4E04-A06B-D5C5C2F87F00}" type="sibTrans" cxnId="{F95AF570-BCE5-4AD0-87C4-74C7A5591BE6}">
      <dgm:prSet/>
      <dgm:spPr/>
      <dgm:t>
        <a:bodyPr/>
        <a:lstStyle/>
        <a:p>
          <a:endParaRPr lang="en-US"/>
        </a:p>
      </dgm:t>
    </dgm:pt>
    <dgm:pt modelId="{F233B836-B950-4AD4-B3EE-6A5CC26C3BAE}">
      <dgm:prSet phldrT="[Text]"/>
      <dgm:spPr>
        <a:solidFill>
          <a:srgbClr val="FF66FF"/>
        </a:solidFill>
      </dgm:spPr>
      <dgm:t>
        <a:bodyPr/>
        <a:lstStyle/>
        <a:p>
          <a:r>
            <a:rPr lang="en-US" dirty="0" smtClean="0"/>
            <a:t>2000</a:t>
          </a:r>
          <a:endParaRPr lang="en-US" dirty="0"/>
        </a:p>
      </dgm:t>
    </dgm:pt>
    <dgm:pt modelId="{FEC96C88-D744-4EA2-A652-83D3FE2F2863}" type="parTrans" cxnId="{377BBF0F-5ED2-4E7E-A34B-541EA41A0830}">
      <dgm:prSet/>
      <dgm:spPr/>
      <dgm:t>
        <a:bodyPr/>
        <a:lstStyle/>
        <a:p>
          <a:endParaRPr lang="en-US"/>
        </a:p>
      </dgm:t>
    </dgm:pt>
    <dgm:pt modelId="{4D83F6DE-8A03-4071-AE9F-49B5148FB895}" type="sibTrans" cxnId="{377BBF0F-5ED2-4E7E-A34B-541EA41A0830}">
      <dgm:prSet/>
      <dgm:spPr/>
      <dgm:t>
        <a:bodyPr/>
        <a:lstStyle/>
        <a:p>
          <a:endParaRPr lang="en-US"/>
        </a:p>
      </dgm:t>
    </dgm:pt>
    <dgm:pt modelId="{29146DD3-E41F-4BB5-9B60-FA163709F47B}">
      <dgm:prSet phldrT="[Text]"/>
      <dgm:spPr>
        <a:solidFill>
          <a:schemeClr val="accent4">
            <a:lumMod val="75000"/>
          </a:schemeClr>
        </a:solidFill>
      </dgm:spPr>
      <dgm:t>
        <a:bodyPr/>
        <a:lstStyle/>
        <a:p>
          <a:r>
            <a:rPr lang="en-US" dirty="0" smtClean="0"/>
            <a:t>500</a:t>
          </a:r>
          <a:endParaRPr lang="en-US" dirty="0"/>
        </a:p>
      </dgm:t>
    </dgm:pt>
    <dgm:pt modelId="{83DF8778-DDE1-4BBF-8356-E1FDC3000CAF}" type="parTrans" cxnId="{48909607-1C90-4B75-8A70-4391668FCDCC}">
      <dgm:prSet/>
      <dgm:spPr/>
      <dgm:t>
        <a:bodyPr/>
        <a:lstStyle/>
        <a:p>
          <a:endParaRPr lang="en-US"/>
        </a:p>
      </dgm:t>
    </dgm:pt>
    <dgm:pt modelId="{23E5FAD6-0FBC-4D6E-A0C6-40FD726A946A}" type="sibTrans" cxnId="{48909607-1C90-4B75-8A70-4391668FCDCC}">
      <dgm:prSet/>
      <dgm:spPr/>
      <dgm:t>
        <a:bodyPr/>
        <a:lstStyle/>
        <a:p>
          <a:endParaRPr lang="en-US"/>
        </a:p>
      </dgm:t>
    </dgm:pt>
    <dgm:pt modelId="{537F75A1-D43D-46CC-AC2E-73B52DE39369}">
      <dgm:prSet phldrT="[Text]"/>
      <dgm:spPr>
        <a:solidFill>
          <a:srgbClr val="FF0000"/>
        </a:solidFill>
      </dgm:spPr>
      <dgm:t>
        <a:bodyPr/>
        <a:lstStyle/>
        <a:p>
          <a:r>
            <a:rPr lang="en-US" dirty="0" smtClean="0"/>
            <a:t>500</a:t>
          </a:r>
          <a:endParaRPr lang="en-US" dirty="0"/>
        </a:p>
      </dgm:t>
    </dgm:pt>
    <dgm:pt modelId="{53B55E17-64ED-4E23-B0E0-98309331F035}" type="parTrans" cxnId="{98265043-DF75-4D85-BCE9-8865362B3BDB}">
      <dgm:prSet/>
      <dgm:spPr/>
      <dgm:t>
        <a:bodyPr/>
        <a:lstStyle/>
        <a:p>
          <a:endParaRPr lang="en-US"/>
        </a:p>
      </dgm:t>
    </dgm:pt>
    <dgm:pt modelId="{0260D853-CECD-4A19-8B67-3988B744DE31}" type="sibTrans" cxnId="{98265043-DF75-4D85-BCE9-8865362B3BDB}">
      <dgm:prSet/>
      <dgm:spPr/>
      <dgm:t>
        <a:bodyPr/>
        <a:lstStyle/>
        <a:p>
          <a:endParaRPr lang="en-US"/>
        </a:p>
      </dgm:t>
    </dgm:pt>
    <dgm:pt modelId="{A8CB9361-1011-4090-AA65-7B651FAB0D0F}">
      <dgm:prSet phldrT="[Text]"/>
      <dgm:spPr>
        <a:solidFill>
          <a:srgbClr val="FF0000"/>
        </a:solidFill>
      </dgm:spPr>
      <dgm:t>
        <a:bodyPr/>
        <a:lstStyle/>
        <a:p>
          <a:r>
            <a:rPr lang="en-US" dirty="0" smtClean="0"/>
            <a:t>500</a:t>
          </a:r>
          <a:endParaRPr lang="en-US" dirty="0"/>
        </a:p>
      </dgm:t>
    </dgm:pt>
    <dgm:pt modelId="{31C4518C-4852-4B8F-8ECF-0F6C9D49EC13}" type="parTrans" cxnId="{8B1A7BBF-4505-4F62-BC83-566DB532DB41}">
      <dgm:prSet/>
      <dgm:spPr/>
      <dgm:t>
        <a:bodyPr/>
        <a:lstStyle/>
        <a:p>
          <a:endParaRPr lang="en-US"/>
        </a:p>
      </dgm:t>
    </dgm:pt>
    <dgm:pt modelId="{04E63A78-43AB-45C6-9443-7CAEFBE027FC}" type="sibTrans" cxnId="{8B1A7BBF-4505-4F62-BC83-566DB532DB41}">
      <dgm:prSet/>
      <dgm:spPr/>
      <dgm:t>
        <a:bodyPr/>
        <a:lstStyle/>
        <a:p>
          <a:endParaRPr lang="en-US"/>
        </a:p>
      </dgm:t>
    </dgm:pt>
    <dgm:pt modelId="{777092E5-4BF9-44CB-A296-8341026169B1}">
      <dgm:prSet phldrT="[Text]"/>
      <dgm:spPr/>
      <dgm:t>
        <a:bodyPr/>
        <a:lstStyle/>
        <a:p>
          <a:r>
            <a:rPr lang="en-US" dirty="0" smtClean="0"/>
            <a:t>100</a:t>
          </a:r>
          <a:endParaRPr lang="en-US" dirty="0"/>
        </a:p>
      </dgm:t>
    </dgm:pt>
    <dgm:pt modelId="{A3659935-D96A-4E72-9C26-E8C40442A453}" type="parTrans" cxnId="{D056D802-A0F3-4598-9A38-17B8D662A4EB}">
      <dgm:prSet/>
      <dgm:spPr/>
      <dgm:t>
        <a:bodyPr/>
        <a:lstStyle/>
        <a:p>
          <a:endParaRPr lang="en-US"/>
        </a:p>
      </dgm:t>
    </dgm:pt>
    <dgm:pt modelId="{7674BFBD-91E5-4416-A261-80457432BAC0}" type="sibTrans" cxnId="{D056D802-A0F3-4598-9A38-17B8D662A4EB}">
      <dgm:prSet/>
      <dgm:spPr/>
      <dgm:t>
        <a:bodyPr/>
        <a:lstStyle/>
        <a:p>
          <a:endParaRPr lang="en-US"/>
        </a:p>
      </dgm:t>
    </dgm:pt>
    <dgm:pt modelId="{FA6990D2-9FD1-407E-B700-97DA8C1EB3DF}">
      <dgm:prSet phldrT="[Text]"/>
      <dgm:spPr>
        <a:solidFill>
          <a:schemeClr val="accent4">
            <a:lumMod val="75000"/>
          </a:schemeClr>
        </a:solidFill>
      </dgm:spPr>
      <dgm:t>
        <a:bodyPr/>
        <a:lstStyle/>
        <a:p>
          <a:r>
            <a:rPr lang="en-US" dirty="0" smtClean="0"/>
            <a:t>500</a:t>
          </a:r>
          <a:endParaRPr lang="en-US" dirty="0"/>
        </a:p>
      </dgm:t>
    </dgm:pt>
    <dgm:pt modelId="{66BF20E4-CE3D-4D4C-80AC-6C8BF18B96A7}" type="parTrans" cxnId="{699A243E-5540-4FB9-B86B-5FC22863DA6E}">
      <dgm:prSet/>
      <dgm:spPr/>
      <dgm:t>
        <a:bodyPr/>
        <a:lstStyle/>
        <a:p>
          <a:endParaRPr lang="en-US"/>
        </a:p>
      </dgm:t>
    </dgm:pt>
    <dgm:pt modelId="{6EFAD41F-0F60-44A0-A6EB-9A87D97DCDAC}" type="sibTrans" cxnId="{699A243E-5540-4FB9-B86B-5FC22863DA6E}">
      <dgm:prSet/>
      <dgm:spPr/>
      <dgm:t>
        <a:bodyPr/>
        <a:lstStyle/>
        <a:p>
          <a:endParaRPr lang="en-US"/>
        </a:p>
      </dgm:t>
    </dgm:pt>
    <dgm:pt modelId="{2E4AA66D-8D9D-4C6B-A183-CECEE3652E41}">
      <dgm:prSet phldrT="[Text]"/>
      <dgm:spPr/>
      <dgm:t>
        <a:bodyPr/>
        <a:lstStyle/>
        <a:p>
          <a:r>
            <a:rPr lang="en-US" dirty="0" smtClean="0"/>
            <a:t>100</a:t>
          </a:r>
          <a:endParaRPr lang="en-US" dirty="0"/>
        </a:p>
      </dgm:t>
    </dgm:pt>
    <dgm:pt modelId="{380B195A-9466-4A53-A1C9-5EE60FDBB04E}" type="parTrans" cxnId="{F71E30D4-F271-465A-A8F9-E7CDB7506935}">
      <dgm:prSet/>
      <dgm:spPr/>
      <dgm:t>
        <a:bodyPr/>
        <a:lstStyle/>
        <a:p>
          <a:endParaRPr lang="en-US"/>
        </a:p>
      </dgm:t>
    </dgm:pt>
    <dgm:pt modelId="{E051297F-FC6E-4D4E-BA7C-0E304B913491}" type="sibTrans" cxnId="{F71E30D4-F271-465A-A8F9-E7CDB7506935}">
      <dgm:prSet/>
      <dgm:spPr/>
      <dgm:t>
        <a:bodyPr/>
        <a:lstStyle/>
        <a:p>
          <a:endParaRPr lang="en-US"/>
        </a:p>
      </dgm:t>
    </dgm:pt>
    <dgm:pt modelId="{91294379-0DFB-4E53-B9B7-4432CAC8844A}" type="pres">
      <dgm:prSet presAssocID="{486FE183-4E4A-4557-B408-9FA91A449654}" presName="theList" presStyleCnt="0">
        <dgm:presLayoutVars>
          <dgm:dir/>
          <dgm:animLvl val="lvl"/>
          <dgm:resizeHandles val="exact"/>
        </dgm:presLayoutVars>
      </dgm:prSet>
      <dgm:spPr/>
      <dgm:t>
        <a:bodyPr/>
        <a:lstStyle/>
        <a:p>
          <a:endParaRPr lang="en-US"/>
        </a:p>
      </dgm:t>
    </dgm:pt>
    <dgm:pt modelId="{367947BA-95E9-4607-B491-40EEEC6D4F82}" type="pres">
      <dgm:prSet presAssocID="{9D5F3FFC-FAF0-44A4-8AFA-49DE84E8A07E}" presName="compNode" presStyleCnt="0"/>
      <dgm:spPr/>
      <dgm:t>
        <a:bodyPr/>
        <a:lstStyle/>
        <a:p>
          <a:endParaRPr lang="en-US"/>
        </a:p>
      </dgm:t>
    </dgm:pt>
    <dgm:pt modelId="{3BB06912-5049-4D65-8986-B128DCCE1F12}" type="pres">
      <dgm:prSet presAssocID="{9D5F3FFC-FAF0-44A4-8AFA-49DE84E8A07E}" presName="aNode" presStyleLbl="bgShp" presStyleIdx="0" presStyleCnt="2"/>
      <dgm:spPr/>
      <dgm:t>
        <a:bodyPr/>
        <a:lstStyle/>
        <a:p>
          <a:endParaRPr lang="en-US"/>
        </a:p>
      </dgm:t>
    </dgm:pt>
    <dgm:pt modelId="{1008C1B2-BEF7-48FF-AFB2-99F834549567}" type="pres">
      <dgm:prSet presAssocID="{9D5F3FFC-FAF0-44A4-8AFA-49DE84E8A07E}" presName="textNode" presStyleLbl="bgShp" presStyleIdx="0" presStyleCnt="2"/>
      <dgm:spPr/>
      <dgm:t>
        <a:bodyPr/>
        <a:lstStyle/>
        <a:p>
          <a:endParaRPr lang="en-US"/>
        </a:p>
      </dgm:t>
    </dgm:pt>
    <dgm:pt modelId="{DBD08A7A-E7E8-47E5-BE19-CE08B37B9C1F}" type="pres">
      <dgm:prSet presAssocID="{9D5F3FFC-FAF0-44A4-8AFA-49DE84E8A07E}" presName="compChildNode" presStyleCnt="0"/>
      <dgm:spPr/>
      <dgm:t>
        <a:bodyPr/>
        <a:lstStyle/>
        <a:p>
          <a:endParaRPr lang="en-US"/>
        </a:p>
      </dgm:t>
    </dgm:pt>
    <dgm:pt modelId="{E97B54CC-B067-496F-9D98-14F6893A5A4B}" type="pres">
      <dgm:prSet presAssocID="{9D5F3FFC-FAF0-44A4-8AFA-49DE84E8A07E}" presName="theInnerList" presStyleCnt="0"/>
      <dgm:spPr/>
      <dgm:t>
        <a:bodyPr/>
        <a:lstStyle/>
        <a:p>
          <a:endParaRPr lang="en-US"/>
        </a:p>
      </dgm:t>
    </dgm:pt>
    <dgm:pt modelId="{137525ED-EDE5-4F6E-8584-62F89086A458}" type="pres">
      <dgm:prSet presAssocID="{C2BF5F9E-8625-4BB8-AAA8-3A54CA2B8E97}" presName="childNode" presStyleLbl="node1" presStyleIdx="0" presStyleCnt="8">
        <dgm:presLayoutVars>
          <dgm:bulletEnabled val="1"/>
        </dgm:presLayoutVars>
      </dgm:prSet>
      <dgm:spPr/>
      <dgm:t>
        <a:bodyPr/>
        <a:lstStyle/>
        <a:p>
          <a:endParaRPr lang="en-US"/>
        </a:p>
      </dgm:t>
    </dgm:pt>
    <dgm:pt modelId="{657A66AA-7F4E-440E-B2B8-26177F5ACB51}" type="pres">
      <dgm:prSet presAssocID="{C2BF5F9E-8625-4BB8-AAA8-3A54CA2B8E97}" presName="aSpace2" presStyleCnt="0"/>
      <dgm:spPr/>
      <dgm:t>
        <a:bodyPr/>
        <a:lstStyle/>
        <a:p>
          <a:endParaRPr lang="en-US"/>
        </a:p>
      </dgm:t>
    </dgm:pt>
    <dgm:pt modelId="{8827F40A-4EF4-4980-8288-CE7A31CB4A73}" type="pres">
      <dgm:prSet presAssocID="{537F75A1-D43D-46CC-AC2E-73B52DE39369}" presName="childNode" presStyleLbl="node1" presStyleIdx="1" presStyleCnt="8">
        <dgm:presLayoutVars>
          <dgm:bulletEnabled val="1"/>
        </dgm:presLayoutVars>
      </dgm:prSet>
      <dgm:spPr/>
      <dgm:t>
        <a:bodyPr/>
        <a:lstStyle/>
        <a:p>
          <a:endParaRPr lang="en-US"/>
        </a:p>
      </dgm:t>
    </dgm:pt>
    <dgm:pt modelId="{F64B2477-E548-4247-B2F4-ACB60B08B8FA}" type="pres">
      <dgm:prSet presAssocID="{537F75A1-D43D-46CC-AC2E-73B52DE39369}" presName="aSpace2" presStyleCnt="0"/>
      <dgm:spPr/>
      <dgm:t>
        <a:bodyPr/>
        <a:lstStyle/>
        <a:p>
          <a:endParaRPr lang="en-US"/>
        </a:p>
      </dgm:t>
    </dgm:pt>
    <dgm:pt modelId="{2D1074A2-FA05-48DD-B9BC-73BE6582F589}" type="pres">
      <dgm:prSet presAssocID="{A8CB9361-1011-4090-AA65-7B651FAB0D0F}" presName="childNode" presStyleLbl="node1" presStyleIdx="2" presStyleCnt="8">
        <dgm:presLayoutVars>
          <dgm:bulletEnabled val="1"/>
        </dgm:presLayoutVars>
      </dgm:prSet>
      <dgm:spPr/>
      <dgm:t>
        <a:bodyPr/>
        <a:lstStyle/>
        <a:p>
          <a:endParaRPr lang="en-US"/>
        </a:p>
      </dgm:t>
    </dgm:pt>
    <dgm:pt modelId="{0447644F-9AE5-4EE1-A94F-0014794852C7}" type="pres">
      <dgm:prSet presAssocID="{A8CB9361-1011-4090-AA65-7B651FAB0D0F}" presName="aSpace2" presStyleCnt="0"/>
      <dgm:spPr/>
      <dgm:t>
        <a:bodyPr/>
        <a:lstStyle/>
        <a:p>
          <a:endParaRPr lang="en-US"/>
        </a:p>
      </dgm:t>
    </dgm:pt>
    <dgm:pt modelId="{AA97A8AF-E1D9-4236-A158-ABE483159C48}" type="pres">
      <dgm:prSet presAssocID="{777092E5-4BF9-44CB-A296-8341026169B1}" presName="childNode" presStyleLbl="node1" presStyleIdx="3" presStyleCnt="8">
        <dgm:presLayoutVars>
          <dgm:bulletEnabled val="1"/>
        </dgm:presLayoutVars>
      </dgm:prSet>
      <dgm:spPr/>
      <dgm:t>
        <a:bodyPr/>
        <a:lstStyle/>
        <a:p>
          <a:endParaRPr lang="en-US"/>
        </a:p>
      </dgm:t>
    </dgm:pt>
    <dgm:pt modelId="{67F2E241-4595-4E46-B0A3-A9160A588587}" type="pres">
      <dgm:prSet presAssocID="{9D5F3FFC-FAF0-44A4-8AFA-49DE84E8A07E}" presName="aSpace" presStyleCnt="0"/>
      <dgm:spPr/>
      <dgm:t>
        <a:bodyPr/>
        <a:lstStyle/>
        <a:p>
          <a:endParaRPr lang="en-US"/>
        </a:p>
      </dgm:t>
    </dgm:pt>
    <dgm:pt modelId="{537BA0E0-A752-4496-B807-E5300A874065}" type="pres">
      <dgm:prSet presAssocID="{874BCD9B-A64A-4519-815D-AEE065055C39}" presName="compNode" presStyleCnt="0"/>
      <dgm:spPr/>
      <dgm:t>
        <a:bodyPr/>
        <a:lstStyle/>
        <a:p>
          <a:endParaRPr lang="en-US"/>
        </a:p>
      </dgm:t>
    </dgm:pt>
    <dgm:pt modelId="{BA3B5990-5B82-4C8F-885C-CF4DB51FFF71}" type="pres">
      <dgm:prSet presAssocID="{874BCD9B-A64A-4519-815D-AEE065055C39}" presName="aNode" presStyleLbl="bgShp" presStyleIdx="1" presStyleCnt="2"/>
      <dgm:spPr/>
      <dgm:t>
        <a:bodyPr/>
        <a:lstStyle/>
        <a:p>
          <a:endParaRPr lang="en-US"/>
        </a:p>
      </dgm:t>
    </dgm:pt>
    <dgm:pt modelId="{FFFA8F13-0E6C-4122-A342-BFED2379A616}" type="pres">
      <dgm:prSet presAssocID="{874BCD9B-A64A-4519-815D-AEE065055C39}" presName="textNode" presStyleLbl="bgShp" presStyleIdx="1" presStyleCnt="2"/>
      <dgm:spPr/>
      <dgm:t>
        <a:bodyPr/>
        <a:lstStyle/>
        <a:p>
          <a:endParaRPr lang="en-US"/>
        </a:p>
      </dgm:t>
    </dgm:pt>
    <dgm:pt modelId="{2E27E658-390A-4D25-9C90-6BF6D2143835}" type="pres">
      <dgm:prSet presAssocID="{874BCD9B-A64A-4519-815D-AEE065055C39}" presName="compChildNode" presStyleCnt="0"/>
      <dgm:spPr/>
      <dgm:t>
        <a:bodyPr/>
        <a:lstStyle/>
        <a:p>
          <a:endParaRPr lang="en-US"/>
        </a:p>
      </dgm:t>
    </dgm:pt>
    <dgm:pt modelId="{370AA302-89E6-4EF4-9974-D4D343E2AFB8}" type="pres">
      <dgm:prSet presAssocID="{874BCD9B-A64A-4519-815D-AEE065055C39}" presName="theInnerList" presStyleCnt="0"/>
      <dgm:spPr/>
      <dgm:t>
        <a:bodyPr/>
        <a:lstStyle/>
        <a:p>
          <a:endParaRPr lang="en-US"/>
        </a:p>
      </dgm:t>
    </dgm:pt>
    <dgm:pt modelId="{A005828C-B3E9-45AC-9F88-E6C424D5DD74}" type="pres">
      <dgm:prSet presAssocID="{F233B836-B950-4AD4-B3EE-6A5CC26C3BAE}" presName="childNode" presStyleLbl="node1" presStyleIdx="4" presStyleCnt="8">
        <dgm:presLayoutVars>
          <dgm:bulletEnabled val="1"/>
        </dgm:presLayoutVars>
      </dgm:prSet>
      <dgm:spPr/>
      <dgm:t>
        <a:bodyPr/>
        <a:lstStyle/>
        <a:p>
          <a:endParaRPr lang="en-US"/>
        </a:p>
      </dgm:t>
    </dgm:pt>
    <dgm:pt modelId="{D4B219BC-D000-4FB2-BE4B-94188660999D}" type="pres">
      <dgm:prSet presAssocID="{F233B836-B950-4AD4-B3EE-6A5CC26C3BAE}" presName="aSpace2" presStyleCnt="0"/>
      <dgm:spPr/>
      <dgm:t>
        <a:bodyPr/>
        <a:lstStyle/>
        <a:p>
          <a:endParaRPr lang="en-US"/>
        </a:p>
      </dgm:t>
    </dgm:pt>
    <dgm:pt modelId="{3F694FE8-2B74-4908-A16F-CE8BB2D4DF3E}" type="pres">
      <dgm:prSet presAssocID="{29146DD3-E41F-4BB5-9B60-FA163709F47B}" presName="childNode" presStyleLbl="node1" presStyleIdx="5" presStyleCnt="8">
        <dgm:presLayoutVars>
          <dgm:bulletEnabled val="1"/>
        </dgm:presLayoutVars>
      </dgm:prSet>
      <dgm:spPr/>
      <dgm:t>
        <a:bodyPr/>
        <a:lstStyle/>
        <a:p>
          <a:endParaRPr lang="en-US"/>
        </a:p>
      </dgm:t>
    </dgm:pt>
    <dgm:pt modelId="{B8284171-8F48-427E-A8CB-C2B7C87A5AE5}" type="pres">
      <dgm:prSet presAssocID="{29146DD3-E41F-4BB5-9B60-FA163709F47B}" presName="aSpace2" presStyleCnt="0"/>
      <dgm:spPr/>
      <dgm:t>
        <a:bodyPr/>
        <a:lstStyle/>
        <a:p>
          <a:endParaRPr lang="en-US"/>
        </a:p>
      </dgm:t>
    </dgm:pt>
    <dgm:pt modelId="{A025A4AA-A433-4904-9827-C82E448D94FC}" type="pres">
      <dgm:prSet presAssocID="{FA6990D2-9FD1-407E-B700-97DA8C1EB3DF}" presName="childNode" presStyleLbl="node1" presStyleIdx="6" presStyleCnt="8">
        <dgm:presLayoutVars>
          <dgm:bulletEnabled val="1"/>
        </dgm:presLayoutVars>
      </dgm:prSet>
      <dgm:spPr/>
      <dgm:t>
        <a:bodyPr/>
        <a:lstStyle/>
        <a:p>
          <a:endParaRPr lang="en-US"/>
        </a:p>
      </dgm:t>
    </dgm:pt>
    <dgm:pt modelId="{931C3C10-F513-4D9D-8F55-6D6FA44D3C43}" type="pres">
      <dgm:prSet presAssocID="{FA6990D2-9FD1-407E-B700-97DA8C1EB3DF}" presName="aSpace2" presStyleCnt="0"/>
      <dgm:spPr/>
      <dgm:t>
        <a:bodyPr/>
        <a:lstStyle/>
        <a:p>
          <a:endParaRPr lang="en-US"/>
        </a:p>
      </dgm:t>
    </dgm:pt>
    <dgm:pt modelId="{8DDCF082-3124-4C66-8F83-D62976EFE9C6}" type="pres">
      <dgm:prSet presAssocID="{2E4AA66D-8D9D-4C6B-A183-CECEE3652E41}" presName="childNode" presStyleLbl="node1" presStyleIdx="7" presStyleCnt="8">
        <dgm:presLayoutVars>
          <dgm:bulletEnabled val="1"/>
        </dgm:presLayoutVars>
      </dgm:prSet>
      <dgm:spPr/>
      <dgm:t>
        <a:bodyPr/>
        <a:lstStyle/>
        <a:p>
          <a:endParaRPr lang="en-US"/>
        </a:p>
      </dgm:t>
    </dgm:pt>
  </dgm:ptLst>
  <dgm:cxnLst>
    <dgm:cxn modelId="{377BBF0F-5ED2-4E7E-A34B-541EA41A0830}" srcId="{874BCD9B-A64A-4519-815D-AEE065055C39}" destId="{F233B836-B950-4AD4-B3EE-6A5CC26C3BAE}" srcOrd="0" destOrd="0" parTransId="{FEC96C88-D744-4EA2-A652-83D3FE2F2863}" sibTransId="{4D83F6DE-8A03-4071-AE9F-49B5148FB895}"/>
    <dgm:cxn modelId="{17E0AC2D-3A9D-4B47-B337-004C4153D07B}" type="presOf" srcId="{9D5F3FFC-FAF0-44A4-8AFA-49DE84E8A07E}" destId="{1008C1B2-BEF7-48FF-AFB2-99F834549567}" srcOrd="1" destOrd="0" presId="urn:microsoft.com/office/officeart/2005/8/layout/lProcess2"/>
    <dgm:cxn modelId="{DC66B5AD-703D-45A8-9D01-19C530B1E20F}" type="presOf" srcId="{A8CB9361-1011-4090-AA65-7B651FAB0D0F}" destId="{2D1074A2-FA05-48DD-B9BC-73BE6582F589}" srcOrd="0" destOrd="0" presId="urn:microsoft.com/office/officeart/2005/8/layout/lProcess2"/>
    <dgm:cxn modelId="{F71E30D4-F271-465A-A8F9-E7CDB7506935}" srcId="{874BCD9B-A64A-4519-815D-AEE065055C39}" destId="{2E4AA66D-8D9D-4C6B-A183-CECEE3652E41}" srcOrd="3" destOrd="0" parTransId="{380B195A-9466-4A53-A1C9-5EE60FDBB04E}" sibTransId="{E051297F-FC6E-4D4E-BA7C-0E304B913491}"/>
    <dgm:cxn modelId="{40AC42BB-6A4D-4D9B-AB73-6AC6E0AC144C}" type="presOf" srcId="{874BCD9B-A64A-4519-815D-AEE065055C39}" destId="{FFFA8F13-0E6C-4122-A342-BFED2379A616}" srcOrd="1" destOrd="0" presId="urn:microsoft.com/office/officeart/2005/8/layout/lProcess2"/>
    <dgm:cxn modelId="{98265043-DF75-4D85-BCE9-8865362B3BDB}" srcId="{9D5F3FFC-FAF0-44A4-8AFA-49DE84E8A07E}" destId="{537F75A1-D43D-46CC-AC2E-73B52DE39369}" srcOrd="1" destOrd="0" parTransId="{53B55E17-64ED-4E23-B0E0-98309331F035}" sibTransId="{0260D853-CECD-4A19-8B67-3988B744DE31}"/>
    <dgm:cxn modelId="{F95AF570-BCE5-4AD0-87C4-74C7A5591BE6}" srcId="{486FE183-4E4A-4557-B408-9FA91A449654}" destId="{874BCD9B-A64A-4519-815D-AEE065055C39}" srcOrd="1" destOrd="0" parTransId="{F345A6AF-C996-464D-AF93-9A309FAD7307}" sibTransId="{43B9CF26-9C15-4E04-A06B-D5C5C2F87F00}"/>
    <dgm:cxn modelId="{7D0205DC-8FBD-442B-95AB-BF5C5871282C}" type="presOf" srcId="{9D5F3FFC-FAF0-44A4-8AFA-49DE84E8A07E}" destId="{3BB06912-5049-4D65-8986-B128DCCE1F12}" srcOrd="0" destOrd="0" presId="urn:microsoft.com/office/officeart/2005/8/layout/lProcess2"/>
    <dgm:cxn modelId="{F060062C-E24B-4807-B7D2-A735F727C89C}" type="presOf" srcId="{C2BF5F9E-8625-4BB8-AAA8-3A54CA2B8E97}" destId="{137525ED-EDE5-4F6E-8584-62F89086A458}" srcOrd="0" destOrd="0" presId="urn:microsoft.com/office/officeart/2005/8/layout/lProcess2"/>
    <dgm:cxn modelId="{D056D802-A0F3-4598-9A38-17B8D662A4EB}" srcId="{9D5F3FFC-FAF0-44A4-8AFA-49DE84E8A07E}" destId="{777092E5-4BF9-44CB-A296-8341026169B1}" srcOrd="3" destOrd="0" parTransId="{A3659935-D96A-4E72-9C26-E8C40442A453}" sibTransId="{7674BFBD-91E5-4416-A261-80457432BAC0}"/>
    <dgm:cxn modelId="{68C272E4-69B1-42C1-AD42-2A39F20CCC3D}" type="presOf" srcId="{874BCD9B-A64A-4519-815D-AEE065055C39}" destId="{BA3B5990-5B82-4C8F-885C-CF4DB51FFF71}" srcOrd="0" destOrd="0" presId="urn:microsoft.com/office/officeart/2005/8/layout/lProcess2"/>
    <dgm:cxn modelId="{1A01F8D2-D559-4F20-9A66-2343D9E79811}" type="presOf" srcId="{FA6990D2-9FD1-407E-B700-97DA8C1EB3DF}" destId="{A025A4AA-A433-4904-9827-C82E448D94FC}" srcOrd="0" destOrd="0" presId="urn:microsoft.com/office/officeart/2005/8/layout/lProcess2"/>
    <dgm:cxn modelId="{D3EE8C9F-6F4A-4F80-8102-5327F9CECFEA}" type="presOf" srcId="{777092E5-4BF9-44CB-A296-8341026169B1}" destId="{AA97A8AF-E1D9-4236-A158-ABE483159C48}" srcOrd="0" destOrd="0" presId="urn:microsoft.com/office/officeart/2005/8/layout/lProcess2"/>
    <dgm:cxn modelId="{F97902C2-E623-43A3-8BBB-AACBCEA15DDE}" srcId="{486FE183-4E4A-4557-B408-9FA91A449654}" destId="{9D5F3FFC-FAF0-44A4-8AFA-49DE84E8A07E}" srcOrd="0" destOrd="0" parTransId="{C6AC8EF6-FA04-4A86-B2D4-EA282541AE48}" sibTransId="{70478AC2-94CE-4BB7-AE01-D26C08B740F2}"/>
    <dgm:cxn modelId="{DFA5FB67-6F67-40D5-ABF7-97F33E88A648}" type="presOf" srcId="{537F75A1-D43D-46CC-AC2E-73B52DE39369}" destId="{8827F40A-4EF4-4980-8288-CE7A31CB4A73}" srcOrd="0" destOrd="0" presId="urn:microsoft.com/office/officeart/2005/8/layout/lProcess2"/>
    <dgm:cxn modelId="{0E7589E9-F5A7-4990-861B-C55D18C2B4E5}" type="presOf" srcId="{F233B836-B950-4AD4-B3EE-6A5CC26C3BAE}" destId="{A005828C-B3E9-45AC-9F88-E6C424D5DD74}" srcOrd="0" destOrd="0" presId="urn:microsoft.com/office/officeart/2005/8/layout/lProcess2"/>
    <dgm:cxn modelId="{57A6AC20-873C-4B6C-8424-3A7EB4ECE728}" type="presOf" srcId="{2E4AA66D-8D9D-4C6B-A183-CECEE3652E41}" destId="{8DDCF082-3124-4C66-8F83-D62976EFE9C6}" srcOrd="0" destOrd="0" presId="urn:microsoft.com/office/officeart/2005/8/layout/lProcess2"/>
    <dgm:cxn modelId="{8B1A7BBF-4505-4F62-BC83-566DB532DB41}" srcId="{9D5F3FFC-FAF0-44A4-8AFA-49DE84E8A07E}" destId="{A8CB9361-1011-4090-AA65-7B651FAB0D0F}" srcOrd="2" destOrd="0" parTransId="{31C4518C-4852-4B8F-8ECF-0F6C9D49EC13}" sibTransId="{04E63A78-43AB-45C6-9443-7CAEFBE027FC}"/>
    <dgm:cxn modelId="{48909607-1C90-4B75-8A70-4391668FCDCC}" srcId="{874BCD9B-A64A-4519-815D-AEE065055C39}" destId="{29146DD3-E41F-4BB5-9B60-FA163709F47B}" srcOrd="1" destOrd="0" parTransId="{83DF8778-DDE1-4BBF-8356-E1FDC3000CAF}" sibTransId="{23E5FAD6-0FBC-4D6E-A0C6-40FD726A946A}"/>
    <dgm:cxn modelId="{C1296E3D-C122-467C-86A0-566745FDAA85}" srcId="{9D5F3FFC-FAF0-44A4-8AFA-49DE84E8A07E}" destId="{C2BF5F9E-8625-4BB8-AAA8-3A54CA2B8E97}" srcOrd="0" destOrd="0" parTransId="{DF7AC7FD-BB8D-451B-91E5-85E4E7AF2F80}" sibTransId="{B95699A3-E4E5-4DD5-9A13-AEB543D00206}"/>
    <dgm:cxn modelId="{DE67BEDD-AE78-4268-8BB8-693AED9B4FB5}" type="presOf" srcId="{486FE183-4E4A-4557-B408-9FA91A449654}" destId="{91294379-0DFB-4E53-B9B7-4432CAC8844A}" srcOrd="0" destOrd="0" presId="urn:microsoft.com/office/officeart/2005/8/layout/lProcess2"/>
    <dgm:cxn modelId="{699A243E-5540-4FB9-B86B-5FC22863DA6E}" srcId="{874BCD9B-A64A-4519-815D-AEE065055C39}" destId="{FA6990D2-9FD1-407E-B700-97DA8C1EB3DF}" srcOrd="2" destOrd="0" parTransId="{66BF20E4-CE3D-4D4C-80AC-6C8BF18B96A7}" sibTransId="{6EFAD41F-0F60-44A0-A6EB-9A87D97DCDAC}"/>
    <dgm:cxn modelId="{3858B6E9-F5F8-4F88-BA56-A941AC852CBF}" type="presOf" srcId="{29146DD3-E41F-4BB5-9B60-FA163709F47B}" destId="{3F694FE8-2B74-4908-A16F-CE8BB2D4DF3E}" srcOrd="0" destOrd="0" presId="urn:microsoft.com/office/officeart/2005/8/layout/lProcess2"/>
    <dgm:cxn modelId="{AD183C78-70E1-40C9-AFF3-6DD40081057A}" type="presParOf" srcId="{91294379-0DFB-4E53-B9B7-4432CAC8844A}" destId="{367947BA-95E9-4607-B491-40EEEC6D4F82}" srcOrd="0" destOrd="0" presId="urn:microsoft.com/office/officeart/2005/8/layout/lProcess2"/>
    <dgm:cxn modelId="{DDB523F6-2C9E-409F-87E3-316785BAEA79}" type="presParOf" srcId="{367947BA-95E9-4607-B491-40EEEC6D4F82}" destId="{3BB06912-5049-4D65-8986-B128DCCE1F12}" srcOrd="0" destOrd="0" presId="urn:microsoft.com/office/officeart/2005/8/layout/lProcess2"/>
    <dgm:cxn modelId="{C50EC3C3-37B9-4A63-8158-40C49EA126E4}" type="presParOf" srcId="{367947BA-95E9-4607-B491-40EEEC6D4F82}" destId="{1008C1B2-BEF7-48FF-AFB2-99F834549567}" srcOrd="1" destOrd="0" presId="urn:microsoft.com/office/officeart/2005/8/layout/lProcess2"/>
    <dgm:cxn modelId="{AE437781-5608-442D-87AA-C345C1584B46}" type="presParOf" srcId="{367947BA-95E9-4607-B491-40EEEC6D4F82}" destId="{DBD08A7A-E7E8-47E5-BE19-CE08B37B9C1F}" srcOrd="2" destOrd="0" presId="urn:microsoft.com/office/officeart/2005/8/layout/lProcess2"/>
    <dgm:cxn modelId="{DD7E8965-D3F8-4F19-B487-683D7C5F4311}" type="presParOf" srcId="{DBD08A7A-E7E8-47E5-BE19-CE08B37B9C1F}" destId="{E97B54CC-B067-496F-9D98-14F6893A5A4B}" srcOrd="0" destOrd="0" presId="urn:microsoft.com/office/officeart/2005/8/layout/lProcess2"/>
    <dgm:cxn modelId="{E88F4912-7CDA-4D25-85ED-5C80769F3A95}" type="presParOf" srcId="{E97B54CC-B067-496F-9D98-14F6893A5A4B}" destId="{137525ED-EDE5-4F6E-8584-62F89086A458}" srcOrd="0" destOrd="0" presId="urn:microsoft.com/office/officeart/2005/8/layout/lProcess2"/>
    <dgm:cxn modelId="{B7F5EC0E-4D1F-42B4-8C5A-0685AA3D7807}" type="presParOf" srcId="{E97B54CC-B067-496F-9D98-14F6893A5A4B}" destId="{657A66AA-7F4E-440E-B2B8-26177F5ACB51}" srcOrd="1" destOrd="0" presId="urn:microsoft.com/office/officeart/2005/8/layout/lProcess2"/>
    <dgm:cxn modelId="{3D3E86B2-AE46-48AF-9619-D1C9BA94A3A9}" type="presParOf" srcId="{E97B54CC-B067-496F-9D98-14F6893A5A4B}" destId="{8827F40A-4EF4-4980-8288-CE7A31CB4A73}" srcOrd="2" destOrd="0" presId="urn:microsoft.com/office/officeart/2005/8/layout/lProcess2"/>
    <dgm:cxn modelId="{66C74C3E-516C-4791-B28F-0BA9A14F2AA1}" type="presParOf" srcId="{E97B54CC-B067-496F-9D98-14F6893A5A4B}" destId="{F64B2477-E548-4247-B2F4-ACB60B08B8FA}" srcOrd="3" destOrd="0" presId="urn:microsoft.com/office/officeart/2005/8/layout/lProcess2"/>
    <dgm:cxn modelId="{DF9852BA-8900-400C-9041-2115699563EB}" type="presParOf" srcId="{E97B54CC-B067-496F-9D98-14F6893A5A4B}" destId="{2D1074A2-FA05-48DD-B9BC-73BE6582F589}" srcOrd="4" destOrd="0" presId="urn:microsoft.com/office/officeart/2005/8/layout/lProcess2"/>
    <dgm:cxn modelId="{117EA23F-0AA2-41F5-85CB-41DAB0F93569}" type="presParOf" srcId="{E97B54CC-B067-496F-9D98-14F6893A5A4B}" destId="{0447644F-9AE5-4EE1-A94F-0014794852C7}" srcOrd="5" destOrd="0" presId="urn:microsoft.com/office/officeart/2005/8/layout/lProcess2"/>
    <dgm:cxn modelId="{D6B0C083-09C8-4E13-81C7-C9862C2A8900}" type="presParOf" srcId="{E97B54CC-B067-496F-9D98-14F6893A5A4B}" destId="{AA97A8AF-E1D9-4236-A158-ABE483159C48}" srcOrd="6" destOrd="0" presId="urn:microsoft.com/office/officeart/2005/8/layout/lProcess2"/>
    <dgm:cxn modelId="{A969D657-5808-4AAF-AA12-774359E7DCE7}" type="presParOf" srcId="{91294379-0DFB-4E53-B9B7-4432CAC8844A}" destId="{67F2E241-4595-4E46-B0A3-A9160A588587}" srcOrd="1" destOrd="0" presId="urn:microsoft.com/office/officeart/2005/8/layout/lProcess2"/>
    <dgm:cxn modelId="{694E3586-AECB-41C5-9177-3D79A8639C27}" type="presParOf" srcId="{91294379-0DFB-4E53-B9B7-4432CAC8844A}" destId="{537BA0E0-A752-4496-B807-E5300A874065}" srcOrd="2" destOrd="0" presId="urn:microsoft.com/office/officeart/2005/8/layout/lProcess2"/>
    <dgm:cxn modelId="{2F32CA32-6A81-4FDF-9EFE-B555D0B284AF}" type="presParOf" srcId="{537BA0E0-A752-4496-B807-E5300A874065}" destId="{BA3B5990-5B82-4C8F-885C-CF4DB51FFF71}" srcOrd="0" destOrd="0" presId="urn:microsoft.com/office/officeart/2005/8/layout/lProcess2"/>
    <dgm:cxn modelId="{01354E3F-4B3A-4179-9BBB-AC0ED5DAB0EB}" type="presParOf" srcId="{537BA0E0-A752-4496-B807-E5300A874065}" destId="{FFFA8F13-0E6C-4122-A342-BFED2379A616}" srcOrd="1" destOrd="0" presId="urn:microsoft.com/office/officeart/2005/8/layout/lProcess2"/>
    <dgm:cxn modelId="{476BC5A2-EC9B-4D35-852E-60216590F88E}" type="presParOf" srcId="{537BA0E0-A752-4496-B807-E5300A874065}" destId="{2E27E658-390A-4D25-9C90-6BF6D2143835}" srcOrd="2" destOrd="0" presId="urn:microsoft.com/office/officeart/2005/8/layout/lProcess2"/>
    <dgm:cxn modelId="{6697B1B3-246C-48B0-9D03-B54005507980}" type="presParOf" srcId="{2E27E658-390A-4D25-9C90-6BF6D2143835}" destId="{370AA302-89E6-4EF4-9974-D4D343E2AFB8}" srcOrd="0" destOrd="0" presId="urn:microsoft.com/office/officeart/2005/8/layout/lProcess2"/>
    <dgm:cxn modelId="{BAFAD244-4FAC-4DE8-8617-85337A73FBF8}" type="presParOf" srcId="{370AA302-89E6-4EF4-9974-D4D343E2AFB8}" destId="{A005828C-B3E9-45AC-9F88-E6C424D5DD74}" srcOrd="0" destOrd="0" presId="urn:microsoft.com/office/officeart/2005/8/layout/lProcess2"/>
    <dgm:cxn modelId="{A05EA26E-9856-4166-80FE-67EF7D3A326E}" type="presParOf" srcId="{370AA302-89E6-4EF4-9974-D4D343E2AFB8}" destId="{D4B219BC-D000-4FB2-BE4B-94188660999D}" srcOrd="1" destOrd="0" presId="urn:microsoft.com/office/officeart/2005/8/layout/lProcess2"/>
    <dgm:cxn modelId="{4A491C63-6C5D-4830-B1E5-451E70CD4E97}" type="presParOf" srcId="{370AA302-89E6-4EF4-9974-D4D343E2AFB8}" destId="{3F694FE8-2B74-4908-A16F-CE8BB2D4DF3E}" srcOrd="2" destOrd="0" presId="urn:microsoft.com/office/officeart/2005/8/layout/lProcess2"/>
    <dgm:cxn modelId="{22808585-CF73-4ADC-8659-309D6C957FAD}" type="presParOf" srcId="{370AA302-89E6-4EF4-9974-D4D343E2AFB8}" destId="{B8284171-8F48-427E-A8CB-C2B7C87A5AE5}" srcOrd="3" destOrd="0" presId="urn:microsoft.com/office/officeart/2005/8/layout/lProcess2"/>
    <dgm:cxn modelId="{B1B4B7F3-04F2-4759-BA17-747CC297A989}" type="presParOf" srcId="{370AA302-89E6-4EF4-9974-D4D343E2AFB8}" destId="{A025A4AA-A433-4904-9827-C82E448D94FC}" srcOrd="4" destOrd="0" presId="urn:microsoft.com/office/officeart/2005/8/layout/lProcess2"/>
    <dgm:cxn modelId="{CB317AD3-F2B5-476B-A539-826896B5B150}" type="presParOf" srcId="{370AA302-89E6-4EF4-9974-D4D343E2AFB8}" destId="{931C3C10-F513-4D9D-8F55-6D6FA44D3C43}" srcOrd="5" destOrd="0" presId="urn:microsoft.com/office/officeart/2005/8/layout/lProcess2"/>
    <dgm:cxn modelId="{C5B72246-269C-40F8-974E-C7EAC04F9907}" type="presParOf" srcId="{370AA302-89E6-4EF4-9974-D4D343E2AFB8}" destId="{8DDCF082-3124-4C66-8F83-D62976EFE9C6}" srcOrd="6"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CFC18DB-0329-481F-A6C4-2428343CBC8E}"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6B58B4EF-7099-4383-861F-93271E000D9A}">
      <dgm:prSet phldrT="[Text]"/>
      <dgm:spPr/>
      <dgm:t>
        <a:bodyPr/>
        <a:lstStyle/>
        <a:p>
          <a:r>
            <a:rPr lang="en-US" dirty="0" smtClean="0"/>
            <a:t>Vortex</a:t>
          </a:r>
          <a:endParaRPr lang="en-US" dirty="0"/>
        </a:p>
      </dgm:t>
    </dgm:pt>
    <dgm:pt modelId="{AE5B0A78-0AD3-418D-9FE5-430F14A4E06A}" type="parTrans" cxnId="{596774BF-378E-4A3B-89B8-36442128E91E}">
      <dgm:prSet/>
      <dgm:spPr/>
      <dgm:t>
        <a:bodyPr/>
        <a:lstStyle/>
        <a:p>
          <a:endParaRPr lang="en-US"/>
        </a:p>
      </dgm:t>
    </dgm:pt>
    <dgm:pt modelId="{70FA21D3-DA61-480F-95C5-3B735DACB4D6}" type="sibTrans" cxnId="{596774BF-378E-4A3B-89B8-36442128E91E}">
      <dgm:prSet/>
      <dgm:spPr/>
      <dgm:t>
        <a:bodyPr/>
        <a:lstStyle/>
        <a:p>
          <a:endParaRPr lang="en-US"/>
        </a:p>
      </dgm:t>
    </dgm:pt>
    <dgm:pt modelId="{3047E0DC-DFEF-45E0-87D1-41A610AAE30A}">
      <dgm:prSet phldrT="[Text]"/>
      <dgm:spPr/>
      <dgm:t>
        <a:bodyPr/>
        <a:lstStyle/>
        <a:p>
          <a:r>
            <a:rPr lang="en-US" dirty="0" smtClean="0"/>
            <a:t>Hitachi</a:t>
          </a:r>
          <a:endParaRPr lang="en-US" dirty="0"/>
        </a:p>
      </dgm:t>
    </dgm:pt>
    <dgm:pt modelId="{604FF9FE-0BEC-40CB-B733-DCC475E36B8A}" type="parTrans" cxnId="{5DA36AF1-C3CE-4D1A-B298-8EE294D97B0D}">
      <dgm:prSet/>
      <dgm:spPr/>
      <dgm:t>
        <a:bodyPr/>
        <a:lstStyle/>
        <a:p>
          <a:endParaRPr lang="en-US"/>
        </a:p>
      </dgm:t>
    </dgm:pt>
    <dgm:pt modelId="{6C98B56D-6635-4210-B461-84A4BEB5C8FB}" type="sibTrans" cxnId="{5DA36AF1-C3CE-4D1A-B298-8EE294D97B0D}">
      <dgm:prSet/>
      <dgm:spPr/>
      <dgm:t>
        <a:bodyPr/>
        <a:lstStyle/>
        <a:p>
          <a:endParaRPr lang="en-US"/>
        </a:p>
      </dgm:t>
    </dgm:pt>
    <dgm:pt modelId="{9B54EA2B-221B-4772-A553-9EE4D2DACAE0}">
      <dgm:prSet phldrT="[Text]"/>
      <dgm:spPr/>
      <dgm:t>
        <a:bodyPr/>
        <a:lstStyle/>
        <a:p>
          <a:r>
            <a:rPr lang="en-US" dirty="0" smtClean="0"/>
            <a:t>Win7-&gt;Malware </a:t>
          </a:r>
          <a:endParaRPr lang="en-US" dirty="0"/>
        </a:p>
      </dgm:t>
    </dgm:pt>
    <dgm:pt modelId="{63AEA582-5A2F-4924-B988-DD83087080E9}" type="parTrans" cxnId="{27FC6226-4950-41D7-B46B-4DBC88577413}">
      <dgm:prSet/>
      <dgm:spPr/>
      <dgm:t>
        <a:bodyPr/>
        <a:lstStyle/>
        <a:p>
          <a:endParaRPr lang="en-US"/>
        </a:p>
      </dgm:t>
    </dgm:pt>
    <dgm:pt modelId="{471FC7B0-2FBA-4354-965D-4E60C2A2F86F}" type="sibTrans" cxnId="{27FC6226-4950-41D7-B46B-4DBC88577413}">
      <dgm:prSet/>
      <dgm:spPr/>
      <dgm:t>
        <a:bodyPr/>
        <a:lstStyle/>
        <a:p>
          <a:endParaRPr lang="en-US"/>
        </a:p>
      </dgm:t>
    </dgm:pt>
    <dgm:pt modelId="{D9039C4A-5E43-40FD-9A2E-95B1A2A83C85}">
      <dgm:prSet phldrT="[Text]"/>
      <dgm:spPr/>
      <dgm:t>
        <a:bodyPr/>
        <a:lstStyle/>
        <a:p>
          <a:r>
            <a:rPr lang="en-US" dirty="0" smtClean="0"/>
            <a:t>Linux</a:t>
          </a:r>
          <a:endParaRPr lang="en-US" dirty="0"/>
        </a:p>
      </dgm:t>
    </dgm:pt>
    <dgm:pt modelId="{F2A4725B-8B78-42A8-8ACF-28336BBF74BA}" type="parTrans" cxnId="{58080165-D05F-4E4D-B2DB-20291D39AE8F}">
      <dgm:prSet/>
      <dgm:spPr/>
      <dgm:t>
        <a:bodyPr/>
        <a:lstStyle/>
        <a:p>
          <a:endParaRPr lang="en-US"/>
        </a:p>
      </dgm:t>
    </dgm:pt>
    <dgm:pt modelId="{1F97642B-346D-4FF8-8DF7-3286A115D543}" type="sibTrans" cxnId="{58080165-D05F-4E4D-B2DB-20291D39AE8F}">
      <dgm:prSet/>
      <dgm:spPr/>
      <dgm:t>
        <a:bodyPr/>
        <a:lstStyle/>
        <a:p>
          <a:endParaRPr lang="en-US"/>
        </a:p>
      </dgm:t>
    </dgm:pt>
    <dgm:pt modelId="{95DF808D-EFD6-4610-86D4-4E695ECA3569}">
      <dgm:prSet phldrT="[Text]"/>
      <dgm:spPr>
        <a:solidFill>
          <a:schemeClr val="accent6">
            <a:lumMod val="75000"/>
          </a:schemeClr>
        </a:solidFill>
      </dgm:spPr>
      <dgm:t>
        <a:bodyPr/>
        <a:lstStyle/>
        <a:p>
          <a:r>
            <a:rPr lang="en-US" smtClean="0"/>
            <a:t>Desi Co.</a:t>
          </a:r>
          <a:endParaRPr lang="en-US" dirty="0"/>
        </a:p>
      </dgm:t>
    </dgm:pt>
    <dgm:pt modelId="{74802C50-B0CF-4787-9256-53B8FCC4BF31}" type="parTrans" cxnId="{FBF3B0AE-4CA9-4FD8-BC9A-495BA2D736E5}">
      <dgm:prSet/>
      <dgm:spPr/>
      <dgm:t>
        <a:bodyPr/>
        <a:lstStyle/>
        <a:p>
          <a:endParaRPr lang="en-US"/>
        </a:p>
      </dgm:t>
    </dgm:pt>
    <dgm:pt modelId="{F5683DBD-2FE9-47FB-A6D3-1BBB78278AE3}" type="sibTrans" cxnId="{FBF3B0AE-4CA9-4FD8-BC9A-495BA2D736E5}">
      <dgm:prSet/>
      <dgm:spPr/>
      <dgm:t>
        <a:bodyPr/>
        <a:lstStyle/>
        <a:p>
          <a:endParaRPr lang="en-US"/>
        </a:p>
      </dgm:t>
    </dgm:pt>
    <dgm:pt modelId="{0884A563-00FC-41A8-9C55-9BD9FD5A0FE6}">
      <dgm:prSet phldrT="[Text]"/>
      <dgm:spPr/>
      <dgm:t>
        <a:bodyPr/>
        <a:lstStyle/>
        <a:p>
          <a:r>
            <a:rPr lang="en-US" smtClean="0"/>
            <a:t>Japanese, now “Make in India”</a:t>
          </a:r>
          <a:endParaRPr lang="en-US" dirty="0"/>
        </a:p>
      </dgm:t>
    </dgm:pt>
    <dgm:pt modelId="{3B23285C-9342-4412-85D1-04DBD8C89CC8}" type="parTrans" cxnId="{1ACEACCD-6CE0-473C-8D0A-8D4B9F58B04F}">
      <dgm:prSet/>
      <dgm:spPr/>
      <dgm:t>
        <a:bodyPr/>
        <a:lstStyle/>
        <a:p>
          <a:endParaRPr lang="en-US"/>
        </a:p>
      </dgm:t>
    </dgm:pt>
    <dgm:pt modelId="{8594FDCF-0F1D-461D-827F-2D7886229DA6}" type="sibTrans" cxnId="{1ACEACCD-6CE0-473C-8D0A-8D4B9F58B04F}">
      <dgm:prSet/>
      <dgm:spPr/>
      <dgm:t>
        <a:bodyPr/>
        <a:lstStyle/>
        <a:p>
          <a:endParaRPr lang="en-US"/>
        </a:p>
      </dgm:t>
    </dgm:pt>
    <dgm:pt modelId="{721AB6A9-23BD-4881-9991-BEE744D6CBC3}" type="pres">
      <dgm:prSet presAssocID="{9CFC18DB-0329-481F-A6C4-2428343CBC8E}" presName="theList" presStyleCnt="0">
        <dgm:presLayoutVars>
          <dgm:dir/>
          <dgm:animLvl val="lvl"/>
          <dgm:resizeHandles val="exact"/>
        </dgm:presLayoutVars>
      </dgm:prSet>
      <dgm:spPr/>
      <dgm:t>
        <a:bodyPr/>
        <a:lstStyle/>
        <a:p>
          <a:endParaRPr lang="en-US"/>
        </a:p>
      </dgm:t>
    </dgm:pt>
    <dgm:pt modelId="{7896561E-9C5F-4294-854B-AD8A6686164B}" type="pres">
      <dgm:prSet presAssocID="{6B58B4EF-7099-4383-861F-93271E000D9A}" presName="compNode" presStyleCnt="0"/>
      <dgm:spPr/>
    </dgm:pt>
    <dgm:pt modelId="{EAEC7B32-ACC0-40B8-9B04-F38D63D94B2F}" type="pres">
      <dgm:prSet presAssocID="{6B58B4EF-7099-4383-861F-93271E000D9A}" presName="aNode" presStyleLbl="bgShp" presStyleIdx="0" presStyleCnt="2"/>
      <dgm:spPr/>
      <dgm:t>
        <a:bodyPr/>
        <a:lstStyle/>
        <a:p>
          <a:endParaRPr lang="en-US"/>
        </a:p>
      </dgm:t>
    </dgm:pt>
    <dgm:pt modelId="{A25E91FB-172C-46F3-A563-63B73C14C347}" type="pres">
      <dgm:prSet presAssocID="{6B58B4EF-7099-4383-861F-93271E000D9A}" presName="textNode" presStyleLbl="bgShp" presStyleIdx="0" presStyleCnt="2"/>
      <dgm:spPr/>
      <dgm:t>
        <a:bodyPr/>
        <a:lstStyle/>
        <a:p>
          <a:endParaRPr lang="en-US"/>
        </a:p>
      </dgm:t>
    </dgm:pt>
    <dgm:pt modelId="{09D3CA3F-4F1F-4F24-9D15-EC78D4993649}" type="pres">
      <dgm:prSet presAssocID="{6B58B4EF-7099-4383-861F-93271E000D9A}" presName="compChildNode" presStyleCnt="0"/>
      <dgm:spPr/>
    </dgm:pt>
    <dgm:pt modelId="{B6D3DC47-DA69-4CF2-A03B-0BACC64F8010}" type="pres">
      <dgm:prSet presAssocID="{6B58B4EF-7099-4383-861F-93271E000D9A}" presName="theInnerList" presStyleCnt="0"/>
      <dgm:spPr/>
    </dgm:pt>
    <dgm:pt modelId="{A94B0F5C-62A0-40BB-B4FC-8E940D002C38}" type="pres">
      <dgm:prSet presAssocID="{D9039C4A-5E43-40FD-9A2E-95B1A2A83C85}" presName="childNode" presStyleLbl="node1" presStyleIdx="0" presStyleCnt="4">
        <dgm:presLayoutVars>
          <dgm:bulletEnabled val="1"/>
        </dgm:presLayoutVars>
      </dgm:prSet>
      <dgm:spPr/>
      <dgm:t>
        <a:bodyPr/>
        <a:lstStyle/>
        <a:p>
          <a:endParaRPr lang="en-US"/>
        </a:p>
      </dgm:t>
    </dgm:pt>
    <dgm:pt modelId="{FE08C790-9E9B-434F-B58A-87CC7E96B242}" type="pres">
      <dgm:prSet presAssocID="{D9039C4A-5E43-40FD-9A2E-95B1A2A83C85}" presName="aSpace2" presStyleCnt="0"/>
      <dgm:spPr/>
    </dgm:pt>
    <dgm:pt modelId="{3D77B7FA-440D-4879-885B-7B86C55F130F}" type="pres">
      <dgm:prSet presAssocID="{95DF808D-EFD6-4610-86D4-4E695ECA3569}" presName="childNode" presStyleLbl="node1" presStyleIdx="1" presStyleCnt="4">
        <dgm:presLayoutVars>
          <dgm:bulletEnabled val="1"/>
        </dgm:presLayoutVars>
      </dgm:prSet>
      <dgm:spPr/>
      <dgm:t>
        <a:bodyPr/>
        <a:lstStyle/>
        <a:p>
          <a:endParaRPr lang="en-US"/>
        </a:p>
      </dgm:t>
    </dgm:pt>
    <dgm:pt modelId="{374D19B5-B2F4-424B-B9AE-DD76CFEE1CDC}" type="pres">
      <dgm:prSet presAssocID="{6B58B4EF-7099-4383-861F-93271E000D9A}" presName="aSpace" presStyleCnt="0"/>
      <dgm:spPr/>
    </dgm:pt>
    <dgm:pt modelId="{8970B436-8F21-4E98-8861-2D7D0BC95164}" type="pres">
      <dgm:prSet presAssocID="{3047E0DC-DFEF-45E0-87D1-41A610AAE30A}" presName="compNode" presStyleCnt="0"/>
      <dgm:spPr/>
    </dgm:pt>
    <dgm:pt modelId="{8855317E-FB6A-44F8-B306-3CA54B1BEEDE}" type="pres">
      <dgm:prSet presAssocID="{3047E0DC-DFEF-45E0-87D1-41A610AAE30A}" presName="aNode" presStyleLbl="bgShp" presStyleIdx="1" presStyleCnt="2"/>
      <dgm:spPr/>
      <dgm:t>
        <a:bodyPr/>
        <a:lstStyle/>
        <a:p>
          <a:endParaRPr lang="en-US"/>
        </a:p>
      </dgm:t>
    </dgm:pt>
    <dgm:pt modelId="{FB681A40-9FF0-4529-9D9D-2D1E0E05CECD}" type="pres">
      <dgm:prSet presAssocID="{3047E0DC-DFEF-45E0-87D1-41A610AAE30A}" presName="textNode" presStyleLbl="bgShp" presStyleIdx="1" presStyleCnt="2"/>
      <dgm:spPr/>
      <dgm:t>
        <a:bodyPr/>
        <a:lstStyle/>
        <a:p>
          <a:endParaRPr lang="en-US"/>
        </a:p>
      </dgm:t>
    </dgm:pt>
    <dgm:pt modelId="{4FA94680-3412-4526-BF5E-763B0138A04A}" type="pres">
      <dgm:prSet presAssocID="{3047E0DC-DFEF-45E0-87D1-41A610AAE30A}" presName="compChildNode" presStyleCnt="0"/>
      <dgm:spPr/>
    </dgm:pt>
    <dgm:pt modelId="{9FFA4BB0-52A0-49A7-8283-D8955F88662B}" type="pres">
      <dgm:prSet presAssocID="{3047E0DC-DFEF-45E0-87D1-41A610AAE30A}" presName="theInnerList" presStyleCnt="0"/>
      <dgm:spPr/>
    </dgm:pt>
    <dgm:pt modelId="{70145B32-9BAA-40A7-90DE-78BEFBE6FE7E}" type="pres">
      <dgm:prSet presAssocID="{9B54EA2B-221B-4772-A553-9EE4D2DACAE0}" presName="childNode" presStyleLbl="node1" presStyleIdx="2" presStyleCnt="4">
        <dgm:presLayoutVars>
          <dgm:bulletEnabled val="1"/>
        </dgm:presLayoutVars>
      </dgm:prSet>
      <dgm:spPr/>
      <dgm:t>
        <a:bodyPr/>
        <a:lstStyle/>
        <a:p>
          <a:endParaRPr lang="en-US"/>
        </a:p>
      </dgm:t>
    </dgm:pt>
    <dgm:pt modelId="{1079F16F-D387-4561-9800-9D7777650C6D}" type="pres">
      <dgm:prSet presAssocID="{9B54EA2B-221B-4772-A553-9EE4D2DACAE0}" presName="aSpace2" presStyleCnt="0"/>
      <dgm:spPr/>
    </dgm:pt>
    <dgm:pt modelId="{C059DF45-ADC6-48AD-88B0-378AA20D454A}" type="pres">
      <dgm:prSet presAssocID="{0884A563-00FC-41A8-9C55-9BD9FD5A0FE6}" presName="childNode" presStyleLbl="node1" presStyleIdx="3" presStyleCnt="4">
        <dgm:presLayoutVars>
          <dgm:bulletEnabled val="1"/>
        </dgm:presLayoutVars>
      </dgm:prSet>
      <dgm:spPr/>
      <dgm:t>
        <a:bodyPr/>
        <a:lstStyle/>
        <a:p>
          <a:endParaRPr lang="en-US"/>
        </a:p>
      </dgm:t>
    </dgm:pt>
  </dgm:ptLst>
  <dgm:cxnLst>
    <dgm:cxn modelId="{1F803ECC-9306-4B74-BB53-1A10FDFD57D2}" type="presOf" srcId="{6B58B4EF-7099-4383-861F-93271E000D9A}" destId="{EAEC7B32-ACC0-40B8-9B04-F38D63D94B2F}" srcOrd="0" destOrd="0" presId="urn:microsoft.com/office/officeart/2005/8/layout/lProcess2"/>
    <dgm:cxn modelId="{8BEA6171-99DB-42E7-A4D7-6C0C1FE5EE56}" type="presOf" srcId="{9B54EA2B-221B-4772-A553-9EE4D2DACAE0}" destId="{70145B32-9BAA-40A7-90DE-78BEFBE6FE7E}" srcOrd="0" destOrd="0" presId="urn:microsoft.com/office/officeart/2005/8/layout/lProcess2"/>
    <dgm:cxn modelId="{1A2B748D-2EC4-439D-89FB-E5D91B951DE4}" type="presOf" srcId="{0884A563-00FC-41A8-9C55-9BD9FD5A0FE6}" destId="{C059DF45-ADC6-48AD-88B0-378AA20D454A}" srcOrd="0" destOrd="0" presId="urn:microsoft.com/office/officeart/2005/8/layout/lProcess2"/>
    <dgm:cxn modelId="{596774BF-378E-4A3B-89B8-36442128E91E}" srcId="{9CFC18DB-0329-481F-A6C4-2428343CBC8E}" destId="{6B58B4EF-7099-4383-861F-93271E000D9A}" srcOrd="0" destOrd="0" parTransId="{AE5B0A78-0AD3-418D-9FE5-430F14A4E06A}" sibTransId="{70FA21D3-DA61-480F-95C5-3B735DACB4D6}"/>
    <dgm:cxn modelId="{1ACEACCD-6CE0-473C-8D0A-8D4B9F58B04F}" srcId="{3047E0DC-DFEF-45E0-87D1-41A610AAE30A}" destId="{0884A563-00FC-41A8-9C55-9BD9FD5A0FE6}" srcOrd="1" destOrd="0" parTransId="{3B23285C-9342-4412-85D1-04DBD8C89CC8}" sibTransId="{8594FDCF-0F1D-461D-827F-2D7886229DA6}"/>
    <dgm:cxn modelId="{B197405C-2759-481A-8ECB-B6FD51A1E7C7}" type="presOf" srcId="{D9039C4A-5E43-40FD-9A2E-95B1A2A83C85}" destId="{A94B0F5C-62A0-40BB-B4FC-8E940D002C38}" srcOrd="0" destOrd="0" presId="urn:microsoft.com/office/officeart/2005/8/layout/lProcess2"/>
    <dgm:cxn modelId="{6EE568EC-D973-4227-81FB-438E8CE9C865}" type="presOf" srcId="{6B58B4EF-7099-4383-861F-93271E000D9A}" destId="{A25E91FB-172C-46F3-A563-63B73C14C347}" srcOrd="1" destOrd="0" presId="urn:microsoft.com/office/officeart/2005/8/layout/lProcess2"/>
    <dgm:cxn modelId="{3AE7F5DF-3158-48C5-B805-2AB18E9FF087}" type="presOf" srcId="{3047E0DC-DFEF-45E0-87D1-41A610AAE30A}" destId="{FB681A40-9FF0-4529-9D9D-2D1E0E05CECD}" srcOrd="1" destOrd="0" presId="urn:microsoft.com/office/officeart/2005/8/layout/lProcess2"/>
    <dgm:cxn modelId="{27FC6226-4950-41D7-B46B-4DBC88577413}" srcId="{3047E0DC-DFEF-45E0-87D1-41A610AAE30A}" destId="{9B54EA2B-221B-4772-A553-9EE4D2DACAE0}" srcOrd="0" destOrd="0" parTransId="{63AEA582-5A2F-4924-B988-DD83087080E9}" sibTransId="{471FC7B0-2FBA-4354-965D-4E60C2A2F86F}"/>
    <dgm:cxn modelId="{5DA36AF1-C3CE-4D1A-B298-8EE294D97B0D}" srcId="{9CFC18DB-0329-481F-A6C4-2428343CBC8E}" destId="{3047E0DC-DFEF-45E0-87D1-41A610AAE30A}" srcOrd="1" destOrd="0" parTransId="{604FF9FE-0BEC-40CB-B733-DCC475E36B8A}" sibTransId="{6C98B56D-6635-4210-B461-84A4BEB5C8FB}"/>
    <dgm:cxn modelId="{136B84BD-02F3-44B3-A933-F665F79BCEB1}" type="presOf" srcId="{95DF808D-EFD6-4610-86D4-4E695ECA3569}" destId="{3D77B7FA-440D-4879-885B-7B86C55F130F}" srcOrd="0" destOrd="0" presId="urn:microsoft.com/office/officeart/2005/8/layout/lProcess2"/>
    <dgm:cxn modelId="{58080165-D05F-4E4D-B2DB-20291D39AE8F}" srcId="{6B58B4EF-7099-4383-861F-93271E000D9A}" destId="{D9039C4A-5E43-40FD-9A2E-95B1A2A83C85}" srcOrd="0" destOrd="0" parTransId="{F2A4725B-8B78-42A8-8ACF-28336BBF74BA}" sibTransId="{1F97642B-346D-4FF8-8DF7-3286A115D543}"/>
    <dgm:cxn modelId="{3B71F292-43C4-44D1-972C-C0726080FD24}" type="presOf" srcId="{3047E0DC-DFEF-45E0-87D1-41A610AAE30A}" destId="{8855317E-FB6A-44F8-B306-3CA54B1BEEDE}" srcOrd="0" destOrd="0" presId="urn:microsoft.com/office/officeart/2005/8/layout/lProcess2"/>
    <dgm:cxn modelId="{FBF3B0AE-4CA9-4FD8-BC9A-495BA2D736E5}" srcId="{6B58B4EF-7099-4383-861F-93271E000D9A}" destId="{95DF808D-EFD6-4610-86D4-4E695ECA3569}" srcOrd="1" destOrd="0" parTransId="{74802C50-B0CF-4787-9256-53B8FCC4BF31}" sibTransId="{F5683DBD-2FE9-47FB-A6D3-1BBB78278AE3}"/>
    <dgm:cxn modelId="{1ABC4F22-A8A0-4EFA-B6B7-959F6959628E}" type="presOf" srcId="{9CFC18DB-0329-481F-A6C4-2428343CBC8E}" destId="{721AB6A9-23BD-4881-9991-BEE744D6CBC3}" srcOrd="0" destOrd="0" presId="urn:microsoft.com/office/officeart/2005/8/layout/lProcess2"/>
    <dgm:cxn modelId="{7E5996B9-B227-474D-AA08-18273B0E67AF}" type="presParOf" srcId="{721AB6A9-23BD-4881-9991-BEE744D6CBC3}" destId="{7896561E-9C5F-4294-854B-AD8A6686164B}" srcOrd="0" destOrd="0" presId="urn:microsoft.com/office/officeart/2005/8/layout/lProcess2"/>
    <dgm:cxn modelId="{6FCCDEEE-7CAA-44BE-B164-BB51ACC4C61D}" type="presParOf" srcId="{7896561E-9C5F-4294-854B-AD8A6686164B}" destId="{EAEC7B32-ACC0-40B8-9B04-F38D63D94B2F}" srcOrd="0" destOrd="0" presId="urn:microsoft.com/office/officeart/2005/8/layout/lProcess2"/>
    <dgm:cxn modelId="{B026D80E-59F7-4184-BE79-BB6CCAB10469}" type="presParOf" srcId="{7896561E-9C5F-4294-854B-AD8A6686164B}" destId="{A25E91FB-172C-46F3-A563-63B73C14C347}" srcOrd="1" destOrd="0" presId="urn:microsoft.com/office/officeart/2005/8/layout/lProcess2"/>
    <dgm:cxn modelId="{BF00D0AF-3AE2-44E9-8F71-4455E906EE0B}" type="presParOf" srcId="{7896561E-9C5F-4294-854B-AD8A6686164B}" destId="{09D3CA3F-4F1F-4F24-9D15-EC78D4993649}" srcOrd="2" destOrd="0" presId="urn:microsoft.com/office/officeart/2005/8/layout/lProcess2"/>
    <dgm:cxn modelId="{05044433-3A38-4501-BDF3-6C4410ED18B0}" type="presParOf" srcId="{09D3CA3F-4F1F-4F24-9D15-EC78D4993649}" destId="{B6D3DC47-DA69-4CF2-A03B-0BACC64F8010}" srcOrd="0" destOrd="0" presId="urn:microsoft.com/office/officeart/2005/8/layout/lProcess2"/>
    <dgm:cxn modelId="{5F0FEC26-C784-4F4B-BACC-50C54E9C54A8}" type="presParOf" srcId="{B6D3DC47-DA69-4CF2-A03B-0BACC64F8010}" destId="{A94B0F5C-62A0-40BB-B4FC-8E940D002C38}" srcOrd="0" destOrd="0" presId="urn:microsoft.com/office/officeart/2005/8/layout/lProcess2"/>
    <dgm:cxn modelId="{DADA53A0-9120-43D5-A494-E0C4A80C777D}" type="presParOf" srcId="{B6D3DC47-DA69-4CF2-A03B-0BACC64F8010}" destId="{FE08C790-9E9B-434F-B58A-87CC7E96B242}" srcOrd="1" destOrd="0" presId="urn:microsoft.com/office/officeart/2005/8/layout/lProcess2"/>
    <dgm:cxn modelId="{A35B2FDA-B97D-4A10-9AA2-7D64F68E7005}" type="presParOf" srcId="{B6D3DC47-DA69-4CF2-A03B-0BACC64F8010}" destId="{3D77B7FA-440D-4879-885B-7B86C55F130F}" srcOrd="2" destOrd="0" presId="urn:microsoft.com/office/officeart/2005/8/layout/lProcess2"/>
    <dgm:cxn modelId="{F980D525-529B-4671-83B7-D6FE8211EC7A}" type="presParOf" srcId="{721AB6A9-23BD-4881-9991-BEE744D6CBC3}" destId="{374D19B5-B2F4-424B-B9AE-DD76CFEE1CDC}" srcOrd="1" destOrd="0" presId="urn:microsoft.com/office/officeart/2005/8/layout/lProcess2"/>
    <dgm:cxn modelId="{E2FFB85E-5DE6-41F6-AC53-4B23D6DE42D5}" type="presParOf" srcId="{721AB6A9-23BD-4881-9991-BEE744D6CBC3}" destId="{8970B436-8F21-4E98-8861-2D7D0BC95164}" srcOrd="2" destOrd="0" presId="urn:microsoft.com/office/officeart/2005/8/layout/lProcess2"/>
    <dgm:cxn modelId="{04C583FD-CAFC-4BA8-9963-1DF8E4083695}" type="presParOf" srcId="{8970B436-8F21-4E98-8861-2D7D0BC95164}" destId="{8855317E-FB6A-44F8-B306-3CA54B1BEEDE}" srcOrd="0" destOrd="0" presId="urn:microsoft.com/office/officeart/2005/8/layout/lProcess2"/>
    <dgm:cxn modelId="{D041B27A-85C3-4ED9-88FD-3CC300B8C1E0}" type="presParOf" srcId="{8970B436-8F21-4E98-8861-2D7D0BC95164}" destId="{FB681A40-9FF0-4529-9D9D-2D1E0E05CECD}" srcOrd="1" destOrd="0" presId="urn:microsoft.com/office/officeart/2005/8/layout/lProcess2"/>
    <dgm:cxn modelId="{509CA190-B05B-4C53-B9D2-D721D79CF748}" type="presParOf" srcId="{8970B436-8F21-4E98-8861-2D7D0BC95164}" destId="{4FA94680-3412-4526-BF5E-763B0138A04A}" srcOrd="2" destOrd="0" presId="urn:microsoft.com/office/officeart/2005/8/layout/lProcess2"/>
    <dgm:cxn modelId="{E496530F-EE6D-4F9C-A431-19065C6663AB}" type="presParOf" srcId="{4FA94680-3412-4526-BF5E-763B0138A04A}" destId="{9FFA4BB0-52A0-49A7-8283-D8955F88662B}" srcOrd="0" destOrd="0" presId="urn:microsoft.com/office/officeart/2005/8/layout/lProcess2"/>
    <dgm:cxn modelId="{148C397D-C4F2-4BCD-BC41-EF5C3BAA5C5E}" type="presParOf" srcId="{9FFA4BB0-52A0-49A7-8283-D8955F88662B}" destId="{70145B32-9BAA-40A7-90DE-78BEFBE6FE7E}" srcOrd="0" destOrd="0" presId="urn:microsoft.com/office/officeart/2005/8/layout/lProcess2"/>
    <dgm:cxn modelId="{C163A7D8-7501-47A9-AE08-5DE469E7D96D}" type="presParOf" srcId="{9FFA4BB0-52A0-49A7-8283-D8955F88662B}" destId="{1079F16F-D387-4561-9800-9D7777650C6D}" srcOrd="1" destOrd="0" presId="urn:microsoft.com/office/officeart/2005/8/layout/lProcess2"/>
    <dgm:cxn modelId="{C51CC438-CB8D-4691-B3BB-A4C63AFF763F}" type="presParOf" srcId="{9FFA4BB0-52A0-49A7-8283-D8955F88662B}" destId="{C059DF45-ADC6-48AD-88B0-378AA20D454A}"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60D3CBC-1193-40C6-8A35-70508856AFED}" type="doc">
      <dgm:prSet loTypeId="urn:microsoft.com/office/officeart/2008/layout/TitlePictureLineup" loCatId="picture" qsTypeId="urn:microsoft.com/office/officeart/2005/8/quickstyle/simple1" qsCatId="simple" csTypeId="urn:microsoft.com/office/officeart/2005/8/colors/accent1_2" csCatId="accent1" phldr="1"/>
      <dgm:spPr/>
    </dgm:pt>
    <dgm:pt modelId="{4922F1C9-7679-45AF-9BFB-135C7E8608DD}">
      <dgm:prSet/>
      <dgm:spPr>
        <a:solidFill>
          <a:schemeClr val="bg1"/>
        </a:solidFill>
        <a:ln>
          <a:solidFill>
            <a:schemeClr val="tx1"/>
          </a:solidFill>
        </a:ln>
      </dgm:spPr>
      <dgm:t>
        <a:bodyPr/>
        <a:lstStyle/>
        <a:p>
          <a:r>
            <a:rPr lang="en-US" dirty="0" smtClean="0"/>
            <a:t>Card payment network (5)</a:t>
          </a:r>
          <a:endParaRPr lang="en-US" dirty="0"/>
        </a:p>
      </dgm:t>
    </dgm:pt>
    <dgm:pt modelId="{45C2739C-3C24-4DB4-9A21-DC580389D0CE}" type="parTrans" cxnId="{A27D0F5B-D026-4A11-98BD-BAC652C4790D}">
      <dgm:prSet/>
      <dgm:spPr/>
      <dgm:t>
        <a:bodyPr/>
        <a:lstStyle/>
        <a:p>
          <a:endParaRPr lang="en-US"/>
        </a:p>
      </dgm:t>
    </dgm:pt>
    <dgm:pt modelId="{CD5D192D-FAC9-4F18-BDE0-325EB50EDA14}" type="sibTrans" cxnId="{A27D0F5B-D026-4A11-98BD-BAC652C4790D}">
      <dgm:prSet/>
      <dgm:spPr/>
      <dgm:t>
        <a:bodyPr/>
        <a:lstStyle/>
        <a:p>
          <a:endParaRPr lang="en-US"/>
        </a:p>
      </dgm:t>
    </dgm:pt>
    <dgm:pt modelId="{13094524-DA49-4946-8A86-5A650F55B400}">
      <dgm:prSet/>
      <dgm:spPr>
        <a:solidFill>
          <a:schemeClr val="bg1"/>
        </a:solidFill>
        <a:ln>
          <a:solidFill>
            <a:schemeClr val="tx1"/>
          </a:solidFill>
        </a:ln>
      </dgm:spPr>
      <dgm:t>
        <a:bodyPr/>
        <a:lstStyle/>
        <a:p>
          <a:r>
            <a:rPr lang="en-US" dirty="0" smtClean="0"/>
            <a:t>PPI, m-Wallet (48)</a:t>
          </a:r>
          <a:endParaRPr lang="en-US" dirty="0"/>
        </a:p>
      </dgm:t>
    </dgm:pt>
    <dgm:pt modelId="{248EFFAA-9073-4A68-AC69-D881C9DC108D}" type="parTrans" cxnId="{150DC122-631A-4E55-901D-0D227B9132C6}">
      <dgm:prSet/>
      <dgm:spPr/>
      <dgm:t>
        <a:bodyPr/>
        <a:lstStyle/>
        <a:p>
          <a:endParaRPr lang="en-US"/>
        </a:p>
      </dgm:t>
    </dgm:pt>
    <dgm:pt modelId="{198DF3DF-5F73-4B9C-BDDF-A6F260A114C1}" type="sibTrans" cxnId="{150DC122-631A-4E55-901D-0D227B9132C6}">
      <dgm:prSet/>
      <dgm:spPr/>
      <dgm:t>
        <a:bodyPr/>
        <a:lstStyle/>
        <a:p>
          <a:endParaRPr lang="en-US"/>
        </a:p>
      </dgm:t>
    </dgm:pt>
    <dgm:pt modelId="{63D03D27-F1A2-40B6-A812-620E0AEA32F6}">
      <dgm:prSet custT="1"/>
      <dgm:spPr>
        <a:solidFill>
          <a:schemeClr val="bg1"/>
        </a:solidFill>
        <a:ln>
          <a:solidFill>
            <a:schemeClr val="tx1"/>
          </a:solidFill>
        </a:ln>
      </dgm:spPr>
      <dgm:t>
        <a:bodyPr/>
        <a:lstStyle/>
        <a:p>
          <a:r>
            <a:rPr lang="en-US" sz="2400" dirty="0" smtClean="0"/>
            <a:t>American Express, </a:t>
          </a:r>
          <a:r>
            <a:rPr lang="en-US" sz="2400" dirty="0" err="1" smtClean="0"/>
            <a:t>Mastercard</a:t>
          </a:r>
          <a:r>
            <a:rPr lang="en-US" sz="2400" dirty="0" smtClean="0"/>
            <a:t>, Visa, Diners club</a:t>
          </a:r>
          <a:endParaRPr lang="en-US" sz="2400" dirty="0"/>
        </a:p>
      </dgm:t>
    </dgm:pt>
    <dgm:pt modelId="{67B79235-C7A6-492A-B6F5-4EB7C52401DF}" type="parTrans" cxnId="{AD8C4ABC-0A75-4A90-B54B-6CADC772703B}">
      <dgm:prSet/>
      <dgm:spPr/>
      <dgm:t>
        <a:bodyPr/>
        <a:lstStyle/>
        <a:p>
          <a:endParaRPr lang="en-US"/>
        </a:p>
      </dgm:t>
    </dgm:pt>
    <dgm:pt modelId="{DC92F3B9-541C-4643-AA12-05F1FDC3EA33}" type="sibTrans" cxnId="{AD8C4ABC-0A75-4A90-B54B-6CADC772703B}">
      <dgm:prSet/>
      <dgm:spPr/>
      <dgm:t>
        <a:bodyPr/>
        <a:lstStyle/>
        <a:p>
          <a:endParaRPr lang="en-US"/>
        </a:p>
      </dgm:t>
    </dgm:pt>
    <dgm:pt modelId="{CCC27FB3-631F-4E45-BA7F-9046D43AF77C}">
      <dgm:prSet custT="1"/>
      <dgm:spPr>
        <a:solidFill>
          <a:schemeClr val="bg1"/>
        </a:solidFill>
        <a:ln>
          <a:solidFill>
            <a:schemeClr val="tx1"/>
          </a:solidFill>
        </a:ln>
      </dgm:spPr>
      <dgm:t>
        <a:bodyPr/>
        <a:lstStyle/>
        <a:p>
          <a:r>
            <a:rPr lang="en-US" sz="2400" b="1" u="sng" dirty="0" smtClean="0"/>
            <a:t>DESHI: </a:t>
          </a:r>
          <a:r>
            <a:rPr lang="en-US" sz="2400" dirty="0" smtClean="0"/>
            <a:t>NPCI's Rupay</a:t>
          </a:r>
          <a:endParaRPr lang="en-US" sz="2400" dirty="0"/>
        </a:p>
      </dgm:t>
    </dgm:pt>
    <dgm:pt modelId="{519F14F9-F78A-4BAD-9796-A0BEE35D56BB}" type="parTrans" cxnId="{4BF90586-569F-4036-A75A-D9CA60B6495B}">
      <dgm:prSet/>
      <dgm:spPr/>
      <dgm:t>
        <a:bodyPr/>
        <a:lstStyle/>
        <a:p>
          <a:endParaRPr lang="en-US"/>
        </a:p>
      </dgm:t>
    </dgm:pt>
    <dgm:pt modelId="{ABF82CEA-2A1B-453A-AA53-C6B40A4211FF}" type="sibTrans" cxnId="{4BF90586-569F-4036-A75A-D9CA60B6495B}">
      <dgm:prSet/>
      <dgm:spPr/>
      <dgm:t>
        <a:bodyPr/>
        <a:lstStyle/>
        <a:p>
          <a:endParaRPr lang="en-US"/>
        </a:p>
      </dgm:t>
    </dgm:pt>
    <dgm:pt modelId="{1B89337C-F91C-4600-AB35-4965E6815C9D}">
      <dgm:prSet/>
      <dgm:spPr>
        <a:solidFill>
          <a:schemeClr val="bg1"/>
        </a:solidFill>
        <a:ln>
          <a:solidFill>
            <a:schemeClr val="tx1"/>
          </a:solidFill>
        </a:ln>
      </dgm:spPr>
      <dgm:t>
        <a:bodyPr/>
        <a:lstStyle/>
        <a:p>
          <a:r>
            <a:rPr lang="en-US" dirty="0" err="1" smtClean="0"/>
            <a:t>Paytm</a:t>
          </a:r>
          <a:r>
            <a:rPr lang="en-US" dirty="0" smtClean="0"/>
            <a:t> (One97)</a:t>
          </a:r>
          <a:endParaRPr lang="en-US" dirty="0"/>
        </a:p>
      </dgm:t>
    </dgm:pt>
    <dgm:pt modelId="{FB6F9C99-A01E-4A3B-9854-9203BA25A22B}" type="parTrans" cxnId="{B747298D-5504-49E4-9C27-38B714411DF6}">
      <dgm:prSet/>
      <dgm:spPr/>
      <dgm:t>
        <a:bodyPr/>
        <a:lstStyle/>
        <a:p>
          <a:endParaRPr lang="en-US"/>
        </a:p>
      </dgm:t>
    </dgm:pt>
    <dgm:pt modelId="{1CCD37B6-0009-4C00-9383-D611EA5A9D5E}" type="sibTrans" cxnId="{B747298D-5504-49E4-9C27-38B714411DF6}">
      <dgm:prSet/>
      <dgm:spPr/>
      <dgm:t>
        <a:bodyPr/>
        <a:lstStyle/>
        <a:p>
          <a:endParaRPr lang="en-US"/>
        </a:p>
      </dgm:t>
    </dgm:pt>
    <dgm:pt modelId="{2CF4E0A5-DB4E-405B-A137-415AA723EFE9}">
      <dgm:prSet/>
      <dgm:spPr>
        <a:solidFill>
          <a:schemeClr val="bg1"/>
        </a:solidFill>
        <a:ln>
          <a:solidFill>
            <a:schemeClr val="tx1"/>
          </a:solidFill>
        </a:ln>
      </dgm:spPr>
      <dgm:t>
        <a:bodyPr/>
        <a:lstStyle/>
        <a:p>
          <a:r>
            <a:rPr lang="en-US" dirty="0" err="1" smtClean="0"/>
            <a:t>Phonepe</a:t>
          </a:r>
          <a:r>
            <a:rPr lang="en-US" dirty="0" smtClean="0"/>
            <a:t> (Flipkart)</a:t>
          </a:r>
          <a:endParaRPr lang="en-US" dirty="0"/>
        </a:p>
      </dgm:t>
    </dgm:pt>
    <dgm:pt modelId="{5FD2108D-04ED-4514-9A96-25F442E7F986}" type="parTrans" cxnId="{36EA8EFC-68B3-48E1-97E5-24EACFB5C8B4}">
      <dgm:prSet/>
      <dgm:spPr/>
      <dgm:t>
        <a:bodyPr/>
        <a:lstStyle/>
        <a:p>
          <a:endParaRPr lang="en-US"/>
        </a:p>
      </dgm:t>
    </dgm:pt>
    <dgm:pt modelId="{44E8EB50-9027-4EA1-93E8-E7BA7167AD2A}" type="sibTrans" cxnId="{36EA8EFC-68B3-48E1-97E5-24EACFB5C8B4}">
      <dgm:prSet/>
      <dgm:spPr/>
      <dgm:t>
        <a:bodyPr/>
        <a:lstStyle/>
        <a:p>
          <a:endParaRPr lang="en-US"/>
        </a:p>
      </dgm:t>
    </dgm:pt>
    <dgm:pt modelId="{1F46FDE9-4507-4206-A7DB-E858439E9402}">
      <dgm:prSet/>
      <dgm:spPr>
        <a:solidFill>
          <a:schemeClr val="bg1"/>
        </a:solidFill>
        <a:ln>
          <a:solidFill>
            <a:schemeClr val="tx1"/>
          </a:solidFill>
        </a:ln>
      </dgm:spPr>
      <dgm:t>
        <a:bodyPr/>
        <a:lstStyle/>
        <a:p>
          <a:r>
            <a:rPr lang="en-US" dirty="0" err="1" smtClean="0"/>
            <a:t>PayU</a:t>
          </a:r>
          <a:r>
            <a:rPr lang="en-US" dirty="0" smtClean="0"/>
            <a:t>, Airtel money, </a:t>
          </a:r>
          <a:endParaRPr lang="en-US" dirty="0"/>
        </a:p>
      </dgm:t>
    </dgm:pt>
    <dgm:pt modelId="{BD2D4724-1EC0-4988-8C77-FA50119FDF94}" type="parTrans" cxnId="{BB97B274-58FC-4AD0-A3FD-43A19BC3D2B1}">
      <dgm:prSet/>
      <dgm:spPr/>
      <dgm:t>
        <a:bodyPr/>
        <a:lstStyle/>
        <a:p>
          <a:endParaRPr lang="en-US"/>
        </a:p>
      </dgm:t>
    </dgm:pt>
    <dgm:pt modelId="{AD44945E-8E4B-4AE3-84AC-8BCAC198A91F}" type="sibTrans" cxnId="{BB97B274-58FC-4AD0-A3FD-43A19BC3D2B1}">
      <dgm:prSet/>
      <dgm:spPr/>
      <dgm:t>
        <a:bodyPr/>
        <a:lstStyle/>
        <a:p>
          <a:endParaRPr lang="en-US"/>
        </a:p>
      </dgm:t>
    </dgm:pt>
    <dgm:pt modelId="{8627FD67-2655-4F4D-9A2E-08225997AF18}">
      <dgm:prSet/>
      <dgm:spPr>
        <a:solidFill>
          <a:schemeClr val="bg1"/>
        </a:solidFill>
        <a:ln>
          <a:solidFill>
            <a:schemeClr val="tx1"/>
          </a:solidFill>
        </a:ln>
      </dgm:spPr>
      <dgm:t>
        <a:bodyPr/>
        <a:lstStyle/>
        <a:p>
          <a:r>
            <a:rPr lang="en-US" dirty="0" err="1" smtClean="0"/>
            <a:t>Freecharge</a:t>
          </a:r>
          <a:endParaRPr lang="en-US" dirty="0"/>
        </a:p>
      </dgm:t>
    </dgm:pt>
    <dgm:pt modelId="{A8C77F16-4C32-4028-A6F2-D39E33D6D9B5}" type="parTrans" cxnId="{69FF0296-47C1-4BB5-983C-0ED938410455}">
      <dgm:prSet/>
      <dgm:spPr/>
      <dgm:t>
        <a:bodyPr/>
        <a:lstStyle/>
        <a:p>
          <a:endParaRPr lang="en-US"/>
        </a:p>
      </dgm:t>
    </dgm:pt>
    <dgm:pt modelId="{BFBCF159-E20D-4DC0-9D3A-FA20358F5B5A}" type="sibTrans" cxnId="{69FF0296-47C1-4BB5-983C-0ED938410455}">
      <dgm:prSet/>
      <dgm:spPr/>
      <dgm:t>
        <a:bodyPr/>
        <a:lstStyle/>
        <a:p>
          <a:endParaRPr lang="en-US"/>
        </a:p>
      </dgm:t>
    </dgm:pt>
    <dgm:pt modelId="{B16730B9-ED9A-4CBC-B244-322FB380037B}">
      <dgm:prSet/>
      <dgm:spPr>
        <a:solidFill>
          <a:schemeClr val="bg1"/>
        </a:solidFill>
        <a:ln>
          <a:solidFill>
            <a:schemeClr val="tx1"/>
          </a:solidFill>
        </a:ln>
      </dgm:spPr>
      <dgm:t>
        <a:bodyPr/>
        <a:lstStyle/>
        <a:p>
          <a:r>
            <a:rPr lang="en-US" dirty="0" err="1" smtClean="0"/>
            <a:t>QwikCilver</a:t>
          </a:r>
          <a:r>
            <a:rPr lang="en-US" dirty="0" smtClean="0"/>
            <a:t> (Amazon </a:t>
          </a:r>
          <a:r>
            <a:rPr lang="en-US" dirty="0" err="1" smtClean="0"/>
            <a:t>giftcard</a:t>
          </a:r>
          <a:r>
            <a:rPr lang="en-US" dirty="0" smtClean="0"/>
            <a:t>)</a:t>
          </a:r>
          <a:endParaRPr lang="en-US" dirty="0"/>
        </a:p>
      </dgm:t>
    </dgm:pt>
    <dgm:pt modelId="{01F8E7B7-F1D1-42E9-B6F4-EF32914DA6E8}" type="parTrans" cxnId="{DFB391C7-B8F4-4336-ABE7-0047F36FD6A7}">
      <dgm:prSet/>
      <dgm:spPr/>
      <dgm:t>
        <a:bodyPr/>
        <a:lstStyle/>
        <a:p>
          <a:endParaRPr lang="en-US"/>
        </a:p>
      </dgm:t>
    </dgm:pt>
    <dgm:pt modelId="{CCC50480-2C15-4BBA-BC3C-0D316D563E75}" type="sibTrans" cxnId="{DFB391C7-B8F4-4336-ABE7-0047F36FD6A7}">
      <dgm:prSet/>
      <dgm:spPr/>
      <dgm:t>
        <a:bodyPr/>
        <a:lstStyle/>
        <a:p>
          <a:endParaRPr lang="en-US"/>
        </a:p>
      </dgm:t>
    </dgm:pt>
    <dgm:pt modelId="{CEFC6D3C-2C48-49B8-B820-661880979410}">
      <dgm:prSet/>
      <dgm:spPr>
        <a:solidFill>
          <a:schemeClr val="bg1"/>
        </a:solidFill>
        <a:ln>
          <a:solidFill>
            <a:schemeClr val="tx1"/>
          </a:solidFill>
        </a:ln>
      </dgm:spPr>
      <dgm:t>
        <a:bodyPr/>
        <a:lstStyle/>
        <a:p>
          <a:r>
            <a:rPr lang="en-US" dirty="0" err="1" smtClean="0"/>
            <a:t>JioMoney</a:t>
          </a:r>
          <a:r>
            <a:rPr lang="en-US" dirty="0" smtClean="0"/>
            <a:t> (</a:t>
          </a:r>
          <a:r>
            <a:rPr lang="en-US" dirty="0" err="1" smtClean="0"/>
            <a:t>Mukeshbhai</a:t>
          </a:r>
          <a:r>
            <a:rPr lang="en-US" dirty="0" smtClean="0"/>
            <a:t>)</a:t>
          </a:r>
          <a:endParaRPr lang="en-US" dirty="0"/>
        </a:p>
      </dgm:t>
    </dgm:pt>
    <dgm:pt modelId="{298B877B-DAFD-4DA8-AB06-460380B70779}" type="parTrans" cxnId="{C62B2305-B89F-43B5-99D7-20B89C3DAFDC}">
      <dgm:prSet/>
      <dgm:spPr/>
      <dgm:t>
        <a:bodyPr/>
        <a:lstStyle/>
        <a:p>
          <a:endParaRPr lang="en-US"/>
        </a:p>
      </dgm:t>
    </dgm:pt>
    <dgm:pt modelId="{41953EA8-97CA-412C-854A-4EFC6B61EEA7}" type="sibTrans" cxnId="{C62B2305-B89F-43B5-99D7-20B89C3DAFDC}">
      <dgm:prSet/>
      <dgm:spPr/>
      <dgm:t>
        <a:bodyPr/>
        <a:lstStyle/>
        <a:p>
          <a:endParaRPr lang="en-US"/>
        </a:p>
      </dgm:t>
    </dgm:pt>
    <dgm:pt modelId="{72198CE6-2C42-4407-90B6-13EA619834BB}">
      <dgm:prSet/>
      <dgm:spPr>
        <a:solidFill>
          <a:schemeClr val="bg1"/>
        </a:solidFill>
        <a:ln>
          <a:solidFill>
            <a:schemeClr val="tx1"/>
          </a:solidFill>
        </a:ln>
      </dgm:spPr>
      <dgm:t>
        <a:bodyPr/>
        <a:lstStyle/>
        <a:p>
          <a:r>
            <a:rPr lang="en-US" dirty="0" err="1" smtClean="0"/>
            <a:t>Mobo</a:t>
          </a:r>
          <a:r>
            <a:rPr lang="en-US" dirty="0" smtClean="0"/>
            <a:t> Money (Tech Mahindra)</a:t>
          </a:r>
          <a:endParaRPr lang="en-US" dirty="0"/>
        </a:p>
      </dgm:t>
    </dgm:pt>
    <dgm:pt modelId="{04A763E0-C4EB-47AE-9665-641AFA5A6040}" type="parTrans" cxnId="{731885A6-444F-4879-A546-C4132B37960D}">
      <dgm:prSet/>
      <dgm:spPr/>
      <dgm:t>
        <a:bodyPr/>
        <a:lstStyle/>
        <a:p>
          <a:endParaRPr lang="en-US"/>
        </a:p>
      </dgm:t>
    </dgm:pt>
    <dgm:pt modelId="{FD234A44-2F5C-4485-8338-76637E2B83BB}" type="sibTrans" cxnId="{731885A6-444F-4879-A546-C4132B37960D}">
      <dgm:prSet/>
      <dgm:spPr/>
      <dgm:t>
        <a:bodyPr/>
        <a:lstStyle/>
        <a:p>
          <a:endParaRPr lang="en-US"/>
        </a:p>
      </dgm:t>
    </dgm:pt>
    <dgm:pt modelId="{41D80EF9-77B7-4F7C-920A-430792F719BD}">
      <dgm:prSet/>
      <dgm:spPr>
        <a:solidFill>
          <a:schemeClr val="bg1"/>
        </a:solidFill>
        <a:ln>
          <a:solidFill>
            <a:schemeClr val="tx1"/>
          </a:solidFill>
        </a:ln>
      </dgm:spPr>
      <dgm:t>
        <a:bodyPr/>
        <a:lstStyle/>
        <a:p>
          <a:r>
            <a:rPr lang="en-US" dirty="0" smtClean="0"/>
            <a:t>Vodafone M-</a:t>
          </a:r>
          <a:r>
            <a:rPr lang="en-US" dirty="0" err="1" smtClean="0"/>
            <a:t>Pesa</a:t>
          </a:r>
          <a:endParaRPr lang="en-US" dirty="0"/>
        </a:p>
      </dgm:t>
    </dgm:pt>
    <dgm:pt modelId="{01C38EBA-008D-49EA-B7E0-B9D174A72E05}" type="sibTrans" cxnId="{FB328D1B-69E6-40FA-9915-E27B7D8D8672}">
      <dgm:prSet/>
      <dgm:spPr/>
      <dgm:t>
        <a:bodyPr/>
        <a:lstStyle/>
        <a:p>
          <a:endParaRPr lang="en-US"/>
        </a:p>
      </dgm:t>
    </dgm:pt>
    <dgm:pt modelId="{2A7F2402-6A4F-444F-B43C-77E7FDE7936E}" type="parTrans" cxnId="{FB328D1B-69E6-40FA-9915-E27B7D8D8672}">
      <dgm:prSet/>
      <dgm:spPr/>
      <dgm:t>
        <a:bodyPr/>
        <a:lstStyle/>
        <a:p>
          <a:endParaRPr lang="en-US"/>
        </a:p>
      </dgm:t>
    </dgm:pt>
    <dgm:pt modelId="{DBD726AF-860A-4FC0-A1B1-5FC9D48100A4}">
      <dgm:prSet/>
      <dgm:spPr>
        <a:solidFill>
          <a:schemeClr val="bg1"/>
        </a:solidFill>
        <a:ln>
          <a:solidFill>
            <a:schemeClr val="tx1"/>
          </a:solidFill>
        </a:ln>
      </dgm:spPr>
      <dgm:t>
        <a:bodyPr/>
        <a:lstStyle/>
        <a:p>
          <a:r>
            <a:rPr lang="en-US" dirty="0" smtClean="0"/>
            <a:t>ATM</a:t>
          </a:r>
          <a:endParaRPr lang="en-US" dirty="0"/>
        </a:p>
      </dgm:t>
    </dgm:pt>
    <dgm:pt modelId="{EFF99D3B-E1F8-4245-A239-9B0F9554498E}" type="parTrans" cxnId="{EECE724F-71AB-48E7-A70D-3A11D125D23D}">
      <dgm:prSet/>
      <dgm:spPr/>
      <dgm:t>
        <a:bodyPr/>
        <a:lstStyle/>
        <a:p>
          <a:endParaRPr lang="en-US"/>
        </a:p>
      </dgm:t>
    </dgm:pt>
    <dgm:pt modelId="{54C5FD18-3AA0-4697-B1EF-6D712CDA2484}" type="sibTrans" cxnId="{EECE724F-71AB-48E7-A70D-3A11D125D23D}">
      <dgm:prSet/>
      <dgm:spPr/>
      <dgm:t>
        <a:bodyPr/>
        <a:lstStyle/>
        <a:p>
          <a:endParaRPr lang="en-US"/>
        </a:p>
      </dgm:t>
    </dgm:pt>
    <dgm:pt modelId="{ED236818-3FED-4AFC-9872-927B59AE762D}">
      <dgm:prSet custT="1"/>
      <dgm:spPr>
        <a:solidFill>
          <a:schemeClr val="accent4"/>
        </a:solidFill>
        <a:ln>
          <a:solidFill>
            <a:schemeClr val="tx1"/>
          </a:solidFill>
        </a:ln>
      </dgm:spPr>
      <dgm:t>
        <a:bodyPr/>
        <a:lstStyle/>
        <a:p>
          <a:r>
            <a:rPr lang="en-US" sz="2400" dirty="0" smtClean="0"/>
            <a:t>Banks</a:t>
          </a:r>
          <a:endParaRPr lang="en-US" sz="2400" dirty="0"/>
        </a:p>
      </dgm:t>
    </dgm:pt>
    <dgm:pt modelId="{77A5E0D8-4DBF-4A6B-9C8D-E3ECC4B85C57}" type="parTrans" cxnId="{A5244F12-A550-4C96-9984-C869DA9D71FA}">
      <dgm:prSet/>
      <dgm:spPr/>
      <dgm:t>
        <a:bodyPr/>
        <a:lstStyle/>
        <a:p>
          <a:endParaRPr lang="en-US"/>
        </a:p>
      </dgm:t>
    </dgm:pt>
    <dgm:pt modelId="{8C2DCD0E-5869-4388-A3F6-7B0E5A9D5D59}" type="sibTrans" cxnId="{A5244F12-A550-4C96-9984-C869DA9D71FA}">
      <dgm:prSet/>
      <dgm:spPr/>
      <dgm:t>
        <a:bodyPr/>
        <a:lstStyle/>
        <a:p>
          <a:endParaRPr lang="en-US"/>
        </a:p>
      </dgm:t>
    </dgm:pt>
    <dgm:pt modelId="{8BB635EC-2CB8-4C7C-B44A-F32ED067276F}">
      <dgm:prSet custT="1"/>
      <dgm:spPr>
        <a:solidFill>
          <a:schemeClr val="accent4"/>
        </a:solidFill>
        <a:ln>
          <a:solidFill>
            <a:schemeClr val="tx1"/>
          </a:solidFill>
        </a:ln>
      </dgm:spPr>
      <dgm:t>
        <a:bodyPr/>
        <a:lstStyle/>
        <a:p>
          <a:r>
            <a:rPr lang="en-US" sz="2400" dirty="0" smtClean="0"/>
            <a:t>Brown label</a:t>
          </a:r>
          <a:endParaRPr lang="en-US" sz="2400" dirty="0"/>
        </a:p>
      </dgm:t>
    </dgm:pt>
    <dgm:pt modelId="{440020CC-151F-4A40-A423-F0AE3A8A3D7B}" type="parTrans" cxnId="{D9219014-E7C3-4A85-9503-B324CD49AA4C}">
      <dgm:prSet/>
      <dgm:spPr/>
      <dgm:t>
        <a:bodyPr/>
        <a:lstStyle/>
        <a:p>
          <a:endParaRPr lang="en-US"/>
        </a:p>
      </dgm:t>
    </dgm:pt>
    <dgm:pt modelId="{2744B2CE-2B8B-4D54-A41B-31CB7B7D85C6}" type="sibTrans" cxnId="{D9219014-E7C3-4A85-9503-B324CD49AA4C}">
      <dgm:prSet/>
      <dgm:spPr/>
      <dgm:t>
        <a:bodyPr/>
        <a:lstStyle/>
        <a:p>
          <a:endParaRPr lang="en-US"/>
        </a:p>
      </dgm:t>
    </dgm:pt>
    <dgm:pt modelId="{76A98D1A-37F0-4377-A131-2FEE9A1DF8A0}">
      <dgm:prSet custT="1"/>
      <dgm:spPr>
        <a:solidFill>
          <a:schemeClr val="accent4"/>
        </a:solidFill>
        <a:ln>
          <a:solidFill>
            <a:schemeClr val="tx1"/>
          </a:solidFill>
        </a:ln>
      </dgm:spPr>
      <dgm:t>
        <a:bodyPr/>
        <a:lstStyle/>
        <a:p>
          <a:r>
            <a:rPr lang="en-US" sz="2400" dirty="0" smtClean="0"/>
            <a:t>White label (8)</a:t>
          </a:r>
          <a:endParaRPr lang="en-US" sz="2400" dirty="0"/>
        </a:p>
      </dgm:t>
    </dgm:pt>
    <dgm:pt modelId="{0ADF8012-E5BF-4DB6-81DA-2F1B00E12E59}" type="parTrans" cxnId="{921EC85B-39A2-4490-892C-FA1624AF6D02}">
      <dgm:prSet/>
      <dgm:spPr/>
      <dgm:t>
        <a:bodyPr/>
        <a:lstStyle/>
        <a:p>
          <a:endParaRPr lang="en-US"/>
        </a:p>
      </dgm:t>
    </dgm:pt>
    <dgm:pt modelId="{53B86602-3130-480E-8673-EC1B54CA384E}" type="sibTrans" cxnId="{921EC85B-39A2-4490-892C-FA1624AF6D02}">
      <dgm:prSet/>
      <dgm:spPr/>
      <dgm:t>
        <a:bodyPr/>
        <a:lstStyle/>
        <a:p>
          <a:endParaRPr lang="en-US"/>
        </a:p>
      </dgm:t>
    </dgm:pt>
    <dgm:pt modelId="{BBAE89C5-63F6-42C4-92BA-BCB6B9EFCF3A}" type="pres">
      <dgm:prSet presAssocID="{160D3CBC-1193-40C6-8A35-70508856AFED}" presName="Name0" presStyleCnt="0">
        <dgm:presLayoutVars>
          <dgm:dir/>
        </dgm:presLayoutVars>
      </dgm:prSet>
      <dgm:spPr/>
    </dgm:pt>
    <dgm:pt modelId="{70605B2D-7467-4EEC-BAFB-EE4DC743BC85}" type="pres">
      <dgm:prSet presAssocID="{4922F1C9-7679-45AF-9BFB-135C7E8608DD}" presName="composite" presStyleCnt="0"/>
      <dgm:spPr/>
    </dgm:pt>
    <dgm:pt modelId="{480A41C5-B1C1-4E44-A4AA-9E941469C349}" type="pres">
      <dgm:prSet presAssocID="{4922F1C9-7679-45AF-9BFB-135C7E8608DD}" presName="Accent" presStyleLbl="alignAcc1" presStyleIdx="0" presStyleCnt="3"/>
      <dgm:spPr/>
    </dgm:pt>
    <dgm:pt modelId="{467204EF-6D67-4A4B-81CB-B707A7E3E0F7}" type="pres">
      <dgm:prSet presAssocID="{4922F1C9-7679-45AF-9BFB-135C7E8608DD}" presName="Image" presStyleLbl="nod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3B84E0C-F5A7-41DB-8C58-C73EC5BDE0BD}" type="pres">
      <dgm:prSet presAssocID="{4922F1C9-7679-45AF-9BFB-135C7E8608DD}" presName="Child" presStyleLbl="revTx" presStyleIdx="0" presStyleCnt="3">
        <dgm:presLayoutVars>
          <dgm:bulletEnabled val="1"/>
        </dgm:presLayoutVars>
      </dgm:prSet>
      <dgm:spPr/>
      <dgm:t>
        <a:bodyPr/>
        <a:lstStyle/>
        <a:p>
          <a:endParaRPr lang="en-US"/>
        </a:p>
      </dgm:t>
    </dgm:pt>
    <dgm:pt modelId="{7949DF73-8CDE-4840-82E4-5245AC952BDC}" type="pres">
      <dgm:prSet presAssocID="{4922F1C9-7679-45AF-9BFB-135C7E8608DD}" presName="Parent" presStyleLbl="alignNode1" presStyleIdx="0" presStyleCnt="3">
        <dgm:presLayoutVars>
          <dgm:bulletEnabled val="1"/>
        </dgm:presLayoutVars>
      </dgm:prSet>
      <dgm:spPr/>
      <dgm:t>
        <a:bodyPr/>
        <a:lstStyle/>
        <a:p>
          <a:endParaRPr lang="en-US"/>
        </a:p>
      </dgm:t>
    </dgm:pt>
    <dgm:pt modelId="{0EB3C517-A51A-4144-8988-7B1D5534955D}" type="pres">
      <dgm:prSet presAssocID="{CD5D192D-FAC9-4F18-BDE0-325EB50EDA14}" presName="sibTrans" presStyleCnt="0"/>
      <dgm:spPr/>
    </dgm:pt>
    <dgm:pt modelId="{5DE079B2-86B7-451B-A2B7-D8EDBFF2D725}" type="pres">
      <dgm:prSet presAssocID="{13094524-DA49-4946-8A86-5A650F55B400}" presName="composite" presStyleCnt="0"/>
      <dgm:spPr/>
    </dgm:pt>
    <dgm:pt modelId="{C3CB576C-F003-4226-9448-F09D3014A878}" type="pres">
      <dgm:prSet presAssocID="{13094524-DA49-4946-8A86-5A650F55B400}" presName="Accent" presStyleLbl="alignAcc1" presStyleIdx="1" presStyleCnt="3"/>
      <dgm:spPr/>
    </dgm:pt>
    <dgm:pt modelId="{6536885C-C0ED-47AE-8CAF-66A8D67875A4}" type="pres">
      <dgm:prSet presAssocID="{13094524-DA49-4946-8A86-5A650F55B400}" presName="Image" presStyleLbl="nod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3E5F871A-1726-4076-987E-1BFB1A86F533}" type="pres">
      <dgm:prSet presAssocID="{13094524-DA49-4946-8A86-5A650F55B400}" presName="Child" presStyleLbl="revTx" presStyleIdx="1" presStyleCnt="3">
        <dgm:presLayoutVars>
          <dgm:bulletEnabled val="1"/>
        </dgm:presLayoutVars>
      </dgm:prSet>
      <dgm:spPr/>
      <dgm:t>
        <a:bodyPr/>
        <a:lstStyle/>
        <a:p>
          <a:endParaRPr lang="en-US"/>
        </a:p>
      </dgm:t>
    </dgm:pt>
    <dgm:pt modelId="{234EBB5B-DF97-4DD8-A9F1-AD34D07C3490}" type="pres">
      <dgm:prSet presAssocID="{13094524-DA49-4946-8A86-5A650F55B400}" presName="Parent" presStyleLbl="alignNode1" presStyleIdx="1" presStyleCnt="3">
        <dgm:presLayoutVars>
          <dgm:bulletEnabled val="1"/>
        </dgm:presLayoutVars>
      </dgm:prSet>
      <dgm:spPr/>
      <dgm:t>
        <a:bodyPr/>
        <a:lstStyle/>
        <a:p>
          <a:endParaRPr lang="en-US"/>
        </a:p>
      </dgm:t>
    </dgm:pt>
    <dgm:pt modelId="{4225E0E6-FA9A-4022-8CAC-026AFFFEEDDB}" type="pres">
      <dgm:prSet presAssocID="{198DF3DF-5F73-4B9C-BDDF-A6F260A114C1}" presName="sibTrans" presStyleCnt="0"/>
      <dgm:spPr/>
    </dgm:pt>
    <dgm:pt modelId="{A52E83C8-89C7-4E91-8B03-0A2C3F41B07C}" type="pres">
      <dgm:prSet presAssocID="{DBD726AF-860A-4FC0-A1B1-5FC9D48100A4}" presName="composite" presStyleCnt="0"/>
      <dgm:spPr/>
    </dgm:pt>
    <dgm:pt modelId="{53C031B4-AE5D-4B2D-BD34-FCDEE9D98214}" type="pres">
      <dgm:prSet presAssocID="{DBD726AF-860A-4FC0-A1B1-5FC9D48100A4}" presName="Accent" presStyleLbl="alignAcc1" presStyleIdx="2" presStyleCnt="3"/>
      <dgm:spPr/>
    </dgm:pt>
    <dgm:pt modelId="{B4E27816-8BB2-4374-8DA6-BC3512733E6A}" type="pres">
      <dgm:prSet presAssocID="{DBD726AF-860A-4FC0-A1B1-5FC9D48100A4}" presName="Image" presStyleLbl="nod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2F1A0B57-26FC-467D-8F61-115A8454B415}" type="pres">
      <dgm:prSet presAssocID="{DBD726AF-860A-4FC0-A1B1-5FC9D48100A4}" presName="Child" presStyleLbl="revTx" presStyleIdx="2" presStyleCnt="3">
        <dgm:presLayoutVars>
          <dgm:bulletEnabled val="1"/>
        </dgm:presLayoutVars>
      </dgm:prSet>
      <dgm:spPr/>
      <dgm:t>
        <a:bodyPr/>
        <a:lstStyle/>
        <a:p>
          <a:endParaRPr lang="en-US"/>
        </a:p>
      </dgm:t>
    </dgm:pt>
    <dgm:pt modelId="{2BBF7ED2-5192-4D45-A813-817E12930522}" type="pres">
      <dgm:prSet presAssocID="{DBD726AF-860A-4FC0-A1B1-5FC9D48100A4}" presName="Parent" presStyleLbl="alignNode1" presStyleIdx="2" presStyleCnt="3">
        <dgm:presLayoutVars>
          <dgm:bulletEnabled val="1"/>
        </dgm:presLayoutVars>
      </dgm:prSet>
      <dgm:spPr/>
      <dgm:t>
        <a:bodyPr/>
        <a:lstStyle/>
        <a:p>
          <a:endParaRPr lang="en-US"/>
        </a:p>
      </dgm:t>
    </dgm:pt>
  </dgm:ptLst>
  <dgm:cxnLst>
    <dgm:cxn modelId="{9D5F0460-1887-4DD6-8AED-22D78708EC98}" type="presOf" srcId="{1F46FDE9-4507-4206-A7DB-E858439E9402}" destId="{3E5F871A-1726-4076-987E-1BFB1A86F533}" srcOrd="0" destOrd="2" presId="urn:microsoft.com/office/officeart/2008/layout/TitlePictureLineup"/>
    <dgm:cxn modelId="{150DC122-631A-4E55-901D-0D227B9132C6}" srcId="{160D3CBC-1193-40C6-8A35-70508856AFED}" destId="{13094524-DA49-4946-8A86-5A650F55B400}" srcOrd="1" destOrd="0" parTransId="{248EFFAA-9073-4A68-AC69-D881C9DC108D}" sibTransId="{198DF3DF-5F73-4B9C-BDDF-A6F260A114C1}"/>
    <dgm:cxn modelId="{28F21378-6CF3-4AD8-AA53-7EFD437360DF}" type="presOf" srcId="{CEFC6D3C-2C48-49B8-B820-661880979410}" destId="{3E5F871A-1726-4076-987E-1BFB1A86F533}" srcOrd="0" destOrd="6" presId="urn:microsoft.com/office/officeart/2008/layout/TitlePictureLineup"/>
    <dgm:cxn modelId="{E409FE77-9829-433E-A51D-C88AEEF0CD02}" type="presOf" srcId="{13094524-DA49-4946-8A86-5A650F55B400}" destId="{234EBB5B-DF97-4DD8-A9F1-AD34D07C3490}" srcOrd="0" destOrd="0" presId="urn:microsoft.com/office/officeart/2008/layout/TitlePictureLineup"/>
    <dgm:cxn modelId="{D9219014-E7C3-4A85-9503-B324CD49AA4C}" srcId="{DBD726AF-860A-4FC0-A1B1-5FC9D48100A4}" destId="{8BB635EC-2CB8-4C7C-B44A-F32ED067276F}" srcOrd="1" destOrd="0" parTransId="{440020CC-151F-4A40-A423-F0AE3A8A3D7B}" sibTransId="{2744B2CE-2B8B-4D54-A41B-31CB7B7D85C6}"/>
    <dgm:cxn modelId="{824D29D2-B2F8-45C2-87DE-F504458F1B33}" type="presOf" srcId="{4922F1C9-7679-45AF-9BFB-135C7E8608DD}" destId="{7949DF73-8CDE-4840-82E4-5245AC952BDC}" srcOrd="0" destOrd="0" presId="urn:microsoft.com/office/officeart/2008/layout/TitlePictureLineup"/>
    <dgm:cxn modelId="{F1D0BFCF-455A-45C1-99BB-0AA195F43B05}" type="presOf" srcId="{72198CE6-2C42-4407-90B6-13EA619834BB}" destId="{3E5F871A-1726-4076-987E-1BFB1A86F533}" srcOrd="0" destOrd="7" presId="urn:microsoft.com/office/officeart/2008/layout/TitlePictureLineup"/>
    <dgm:cxn modelId="{EECE724F-71AB-48E7-A70D-3A11D125D23D}" srcId="{160D3CBC-1193-40C6-8A35-70508856AFED}" destId="{DBD726AF-860A-4FC0-A1B1-5FC9D48100A4}" srcOrd="2" destOrd="0" parTransId="{EFF99D3B-E1F8-4245-A239-9B0F9554498E}" sibTransId="{54C5FD18-3AA0-4697-B1EF-6D712CDA2484}"/>
    <dgm:cxn modelId="{B747298D-5504-49E4-9C27-38B714411DF6}" srcId="{13094524-DA49-4946-8A86-5A650F55B400}" destId="{1B89337C-F91C-4600-AB35-4965E6815C9D}" srcOrd="0" destOrd="0" parTransId="{FB6F9C99-A01E-4A3B-9854-9203BA25A22B}" sibTransId="{1CCD37B6-0009-4C00-9383-D611EA5A9D5E}"/>
    <dgm:cxn modelId="{04888BDF-4859-489D-BF3C-C57CB1B94E5B}" type="presOf" srcId="{8BB635EC-2CB8-4C7C-B44A-F32ED067276F}" destId="{2F1A0B57-26FC-467D-8F61-115A8454B415}" srcOrd="0" destOrd="1" presId="urn:microsoft.com/office/officeart/2008/layout/TitlePictureLineup"/>
    <dgm:cxn modelId="{DFB391C7-B8F4-4336-ABE7-0047F36FD6A7}" srcId="{13094524-DA49-4946-8A86-5A650F55B400}" destId="{B16730B9-ED9A-4CBC-B244-322FB380037B}" srcOrd="5" destOrd="0" parTransId="{01F8E7B7-F1D1-42E9-B6F4-EF32914DA6E8}" sibTransId="{CCC50480-2C15-4BBA-BC3C-0D316D563E75}"/>
    <dgm:cxn modelId="{A5244F12-A550-4C96-9984-C869DA9D71FA}" srcId="{DBD726AF-860A-4FC0-A1B1-5FC9D48100A4}" destId="{ED236818-3FED-4AFC-9872-927B59AE762D}" srcOrd="0" destOrd="0" parTransId="{77A5E0D8-4DBF-4A6B-9C8D-E3ECC4B85C57}" sibTransId="{8C2DCD0E-5869-4388-A3F6-7B0E5A9D5D59}"/>
    <dgm:cxn modelId="{0EBB0F8E-0BA5-4467-A149-26EAFD0D44C8}" type="presOf" srcId="{41D80EF9-77B7-4F7C-920A-430792F719BD}" destId="{3E5F871A-1726-4076-987E-1BFB1A86F533}" srcOrd="0" destOrd="3" presId="urn:microsoft.com/office/officeart/2008/layout/TitlePictureLineup"/>
    <dgm:cxn modelId="{2274C0B1-B317-45C2-A99A-9E7E268B25ED}" type="presOf" srcId="{B16730B9-ED9A-4CBC-B244-322FB380037B}" destId="{3E5F871A-1726-4076-987E-1BFB1A86F533}" srcOrd="0" destOrd="5" presId="urn:microsoft.com/office/officeart/2008/layout/TitlePictureLineup"/>
    <dgm:cxn modelId="{8D584158-E31A-4D0F-9F20-B9865EF85098}" type="presOf" srcId="{ED236818-3FED-4AFC-9872-927B59AE762D}" destId="{2F1A0B57-26FC-467D-8F61-115A8454B415}" srcOrd="0" destOrd="0" presId="urn:microsoft.com/office/officeart/2008/layout/TitlePictureLineup"/>
    <dgm:cxn modelId="{36EA8EFC-68B3-48E1-97E5-24EACFB5C8B4}" srcId="{13094524-DA49-4946-8A86-5A650F55B400}" destId="{2CF4E0A5-DB4E-405B-A137-415AA723EFE9}" srcOrd="1" destOrd="0" parTransId="{5FD2108D-04ED-4514-9A96-25F442E7F986}" sibTransId="{44E8EB50-9027-4EA1-93E8-E7BA7167AD2A}"/>
    <dgm:cxn modelId="{BB97B274-58FC-4AD0-A3FD-43A19BC3D2B1}" srcId="{13094524-DA49-4946-8A86-5A650F55B400}" destId="{1F46FDE9-4507-4206-A7DB-E858439E9402}" srcOrd="2" destOrd="0" parTransId="{BD2D4724-1EC0-4988-8C77-FA50119FDF94}" sibTransId="{AD44945E-8E4B-4AE3-84AC-8BCAC198A91F}"/>
    <dgm:cxn modelId="{42889C66-ACD9-4C23-8A68-0E2696941DE6}" type="presOf" srcId="{63D03D27-F1A2-40B6-A812-620E0AEA32F6}" destId="{03B84E0C-F5A7-41DB-8C58-C73EC5BDE0BD}" srcOrd="0" destOrd="0" presId="urn:microsoft.com/office/officeart/2008/layout/TitlePictureLineup"/>
    <dgm:cxn modelId="{697015F3-D21B-44F3-924B-0710DE9E34C2}" type="presOf" srcId="{160D3CBC-1193-40C6-8A35-70508856AFED}" destId="{BBAE89C5-63F6-42C4-92BA-BCB6B9EFCF3A}" srcOrd="0" destOrd="0" presId="urn:microsoft.com/office/officeart/2008/layout/TitlePictureLineup"/>
    <dgm:cxn modelId="{598EF951-736D-48D5-922D-FE564C9E71E8}" type="presOf" srcId="{2CF4E0A5-DB4E-405B-A137-415AA723EFE9}" destId="{3E5F871A-1726-4076-987E-1BFB1A86F533}" srcOrd="0" destOrd="1" presId="urn:microsoft.com/office/officeart/2008/layout/TitlePictureLineup"/>
    <dgm:cxn modelId="{4BF90586-569F-4036-A75A-D9CA60B6495B}" srcId="{4922F1C9-7679-45AF-9BFB-135C7E8608DD}" destId="{CCC27FB3-631F-4E45-BA7F-9046D43AF77C}" srcOrd="1" destOrd="0" parTransId="{519F14F9-F78A-4BAD-9796-A0BEE35D56BB}" sibTransId="{ABF82CEA-2A1B-453A-AA53-C6B40A4211FF}"/>
    <dgm:cxn modelId="{AD8C4ABC-0A75-4A90-B54B-6CADC772703B}" srcId="{4922F1C9-7679-45AF-9BFB-135C7E8608DD}" destId="{63D03D27-F1A2-40B6-A812-620E0AEA32F6}" srcOrd="0" destOrd="0" parTransId="{67B79235-C7A6-492A-B6F5-4EB7C52401DF}" sibTransId="{DC92F3B9-541C-4643-AA12-05F1FDC3EA33}"/>
    <dgm:cxn modelId="{00DB3181-9690-46AB-BBD0-692C278FC1EB}" type="presOf" srcId="{8627FD67-2655-4F4D-9A2E-08225997AF18}" destId="{3E5F871A-1726-4076-987E-1BFB1A86F533}" srcOrd="0" destOrd="4" presId="urn:microsoft.com/office/officeart/2008/layout/TitlePictureLineup"/>
    <dgm:cxn modelId="{1BBC7307-1AB6-4A8B-B94B-464B81433F71}" type="presOf" srcId="{CCC27FB3-631F-4E45-BA7F-9046D43AF77C}" destId="{03B84E0C-F5A7-41DB-8C58-C73EC5BDE0BD}" srcOrd="0" destOrd="1" presId="urn:microsoft.com/office/officeart/2008/layout/TitlePictureLineup"/>
    <dgm:cxn modelId="{1B353375-2CC3-4CCC-83CE-1B3F560F7834}" type="presOf" srcId="{1B89337C-F91C-4600-AB35-4965E6815C9D}" destId="{3E5F871A-1726-4076-987E-1BFB1A86F533}" srcOrd="0" destOrd="0" presId="urn:microsoft.com/office/officeart/2008/layout/TitlePictureLineup"/>
    <dgm:cxn modelId="{C62B2305-B89F-43B5-99D7-20B89C3DAFDC}" srcId="{13094524-DA49-4946-8A86-5A650F55B400}" destId="{CEFC6D3C-2C48-49B8-B820-661880979410}" srcOrd="6" destOrd="0" parTransId="{298B877B-DAFD-4DA8-AB06-460380B70779}" sibTransId="{41953EA8-97CA-412C-854A-4EFC6B61EEA7}"/>
    <dgm:cxn modelId="{731885A6-444F-4879-A546-C4132B37960D}" srcId="{13094524-DA49-4946-8A86-5A650F55B400}" destId="{72198CE6-2C42-4407-90B6-13EA619834BB}" srcOrd="7" destOrd="0" parTransId="{04A763E0-C4EB-47AE-9665-641AFA5A6040}" sibTransId="{FD234A44-2F5C-4485-8338-76637E2B83BB}"/>
    <dgm:cxn modelId="{69FF0296-47C1-4BB5-983C-0ED938410455}" srcId="{13094524-DA49-4946-8A86-5A650F55B400}" destId="{8627FD67-2655-4F4D-9A2E-08225997AF18}" srcOrd="4" destOrd="0" parTransId="{A8C77F16-4C32-4028-A6F2-D39E33D6D9B5}" sibTransId="{BFBCF159-E20D-4DC0-9D3A-FA20358F5B5A}"/>
    <dgm:cxn modelId="{B08C6665-36FD-48C3-ADE4-18D0275F2523}" type="presOf" srcId="{76A98D1A-37F0-4377-A131-2FEE9A1DF8A0}" destId="{2F1A0B57-26FC-467D-8F61-115A8454B415}" srcOrd="0" destOrd="2" presId="urn:microsoft.com/office/officeart/2008/layout/TitlePictureLineup"/>
    <dgm:cxn modelId="{FB328D1B-69E6-40FA-9915-E27B7D8D8672}" srcId="{13094524-DA49-4946-8A86-5A650F55B400}" destId="{41D80EF9-77B7-4F7C-920A-430792F719BD}" srcOrd="3" destOrd="0" parTransId="{2A7F2402-6A4F-444F-B43C-77E7FDE7936E}" sibTransId="{01C38EBA-008D-49EA-B7E0-B9D174A72E05}"/>
    <dgm:cxn modelId="{D0D9A96B-0B8C-46AC-8E2A-6B84EA0BA479}" type="presOf" srcId="{DBD726AF-860A-4FC0-A1B1-5FC9D48100A4}" destId="{2BBF7ED2-5192-4D45-A813-817E12930522}" srcOrd="0" destOrd="0" presId="urn:microsoft.com/office/officeart/2008/layout/TitlePictureLineup"/>
    <dgm:cxn modelId="{921EC85B-39A2-4490-892C-FA1624AF6D02}" srcId="{DBD726AF-860A-4FC0-A1B1-5FC9D48100A4}" destId="{76A98D1A-37F0-4377-A131-2FEE9A1DF8A0}" srcOrd="2" destOrd="0" parTransId="{0ADF8012-E5BF-4DB6-81DA-2F1B00E12E59}" sibTransId="{53B86602-3130-480E-8673-EC1B54CA384E}"/>
    <dgm:cxn modelId="{A27D0F5B-D026-4A11-98BD-BAC652C4790D}" srcId="{160D3CBC-1193-40C6-8A35-70508856AFED}" destId="{4922F1C9-7679-45AF-9BFB-135C7E8608DD}" srcOrd="0" destOrd="0" parTransId="{45C2739C-3C24-4DB4-9A21-DC580389D0CE}" sibTransId="{CD5D192D-FAC9-4F18-BDE0-325EB50EDA14}"/>
    <dgm:cxn modelId="{92697FC4-86E5-4FA2-8B1A-A10842967D17}" type="presParOf" srcId="{BBAE89C5-63F6-42C4-92BA-BCB6B9EFCF3A}" destId="{70605B2D-7467-4EEC-BAFB-EE4DC743BC85}" srcOrd="0" destOrd="0" presId="urn:microsoft.com/office/officeart/2008/layout/TitlePictureLineup"/>
    <dgm:cxn modelId="{4B2F6DBE-C96D-4EA7-A9AD-1F3DC812B01C}" type="presParOf" srcId="{70605B2D-7467-4EEC-BAFB-EE4DC743BC85}" destId="{480A41C5-B1C1-4E44-A4AA-9E941469C349}" srcOrd="0" destOrd="0" presId="urn:microsoft.com/office/officeart/2008/layout/TitlePictureLineup"/>
    <dgm:cxn modelId="{3E18C7F1-DC84-4CD7-A38E-09E3500C8DE0}" type="presParOf" srcId="{70605B2D-7467-4EEC-BAFB-EE4DC743BC85}" destId="{467204EF-6D67-4A4B-81CB-B707A7E3E0F7}" srcOrd="1" destOrd="0" presId="urn:microsoft.com/office/officeart/2008/layout/TitlePictureLineup"/>
    <dgm:cxn modelId="{967767F4-2083-473B-89E9-D0D7CB114882}" type="presParOf" srcId="{70605B2D-7467-4EEC-BAFB-EE4DC743BC85}" destId="{03B84E0C-F5A7-41DB-8C58-C73EC5BDE0BD}" srcOrd="2" destOrd="0" presId="urn:microsoft.com/office/officeart/2008/layout/TitlePictureLineup"/>
    <dgm:cxn modelId="{10DA4239-D8AA-43DA-A0FC-D9C21311556D}" type="presParOf" srcId="{70605B2D-7467-4EEC-BAFB-EE4DC743BC85}" destId="{7949DF73-8CDE-4840-82E4-5245AC952BDC}" srcOrd="3" destOrd="0" presId="urn:microsoft.com/office/officeart/2008/layout/TitlePictureLineup"/>
    <dgm:cxn modelId="{2602E23A-6D29-410D-A48D-3BAC53F7BA78}" type="presParOf" srcId="{BBAE89C5-63F6-42C4-92BA-BCB6B9EFCF3A}" destId="{0EB3C517-A51A-4144-8988-7B1D5534955D}" srcOrd="1" destOrd="0" presId="urn:microsoft.com/office/officeart/2008/layout/TitlePictureLineup"/>
    <dgm:cxn modelId="{AF3FF0BB-95DA-4EAD-85A4-B7B95E61B747}" type="presParOf" srcId="{BBAE89C5-63F6-42C4-92BA-BCB6B9EFCF3A}" destId="{5DE079B2-86B7-451B-A2B7-D8EDBFF2D725}" srcOrd="2" destOrd="0" presId="urn:microsoft.com/office/officeart/2008/layout/TitlePictureLineup"/>
    <dgm:cxn modelId="{D8C9ACF5-B8C7-4264-BA16-38AC23ADF76C}" type="presParOf" srcId="{5DE079B2-86B7-451B-A2B7-D8EDBFF2D725}" destId="{C3CB576C-F003-4226-9448-F09D3014A878}" srcOrd="0" destOrd="0" presId="urn:microsoft.com/office/officeart/2008/layout/TitlePictureLineup"/>
    <dgm:cxn modelId="{4F6C0FE6-25FE-4244-A724-7B5049A9CBDE}" type="presParOf" srcId="{5DE079B2-86B7-451B-A2B7-D8EDBFF2D725}" destId="{6536885C-C0ED-47AE-8CAF-66A8D67875A4}" srcOrd="1" destOrd="0" presId="urn:microsoft.com/office/officeart/2008/layout/TitlePictureLineup"/>
    <dgm:cxn modelId="{262CDD47-5814-4EF4-8FB8-00A1C4576672}" type="presParOf" srcId="{5DE079B2-86B7-451B-A2B7-D8EDBFF2D725}" destId="{3E5F871A-1726-4076-987E-1BFB1A86F533}" srcOrd="2" destOrd="0" presId="urn:microsoft.com/office/officeart/2008/layout/TitlePictureLineup"/>
    <dgm:cxn modelId="{B11E2B4A-C8AF-45D0-86EF-64D53C5750DB}" type="presParOf" srcId="{5DE079B2-86B7-451B-A2B7-D8EDBFF2D725}" destId="{234EBB5B-DF97-4DD8-A9F1-AD34D07C3490}" srcOrd="3" destOrd="0" presId="urn:microsoft.com/office/officeart/2008/layout/TitlePictureLineup"/>
    <dgm:cxn modelId="{C9AE1A71-7F7D-4C3D-AF96-02A24A76543F}" type="presParOf" srcId="{BBAE89C5-63F6-42C4-92BA-BCB6B9EFCF3A}" destId="{4225E0E6-FA9A-4022-8CAC-026AFFFEEDDB}" srcOrd="3" destOrd="0" presId="urn:microsoft.com/office/officeart/2008/layout/TitlePictureLineup"/>
    <dgm:cxn modelId="{072E8ABF-4D9F-4A8B-8837-1A15776A80A6}" type="presParOf" srcId="{BBAE89C5-63F6-42C4-92BA-BCB6B9EFCF3A}" destId="{A52E83C8-89C7-4E91-8B03-0A2C3F41B07C}" srcOrd="4" destOrd="0" presId="urn:microsoft.com/office/officeart/2008/layout/TitlePictureLineup"/>
    <dgm:cxn modelId="{DE8CE793-F3A9-47E7-B388-7B0CD4C3A23B}" type="presParOf" srcId="{A52E83C8-89C7-4E91-8B03-0A2C3F41B07C}" destId="{53C031B4-AE5D-4B2D-BD34-FCDEE9D98214}" srcOrd="0" destOrd="0" presId="urn:microsoft.com/office/officeart/2008/layout/TitlePictureLineup"/>
    <dgm:cxn modelId="{E18EA9C2-54C3-4ED1-B71E-E788F2B16B0C}" type="presParOf" srcId="{A52E83C8-89C7-4E91-8B03-0A2C3F41B07C}" destId="{B4E27816-8BB2-4374-8DA6-BC3512733E6A}" srcOrd="1" destOrd="0" presId="urn:microsoft.com/office/officeart/2008/layout/TitlePictureLineup"/>
    <dgm:cxn modelId="{3D7C9C08-E455-4E4F-8D91-7BB738924967}" type="presParOf" srcId="{A52E83C8-89C7-4E91-8B03-0A2C3F41B07C}" destId="{2F1A0B57-26FC-467D-8F61-115A8454B415}" srcOrd="2" destOrd="0" presId="urn:microsoft.com/office/officeart/2008/layout/TitlePictureLineup"/>
    <dgm:cxn modelId="{A3990A7E-6FD8-4C05-81FE-02241A9D5F3D}" type="presParOf" srcId="{A52E83C8-89C7-4E91-8B03-0A2C3F41B07C}" destId="{2BBF7ED2-5192-4D45-A813-817E12930522}"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43ED20C-A477-4FB1-A221-A48ED985B0A0}"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BC499E15-ACB4-4F94-AEF9-3EF39F79AB4A}">
      <dgm:prSet phldrT="[Text]"/>
      <dgm:spPr/>
      <dgm:t>
        <a:bodyPr/>
        <a:lstStyle/>
        <a:p>
          <a:r>
            <a:rPr lang="en-US" dirty="0" smtClean="0"/>
            <a:t>1920</a:t>
          </a:r>
          <a:endParaRPr lang="en-US" dirty="0"/>
        </a:p>
      </dgm:t>
    </dgm:pt>
    <dgm:pt modelId="{653FF6DA-382F-4779-81FB-93DAFFA1AE77}" type="parTrans" cxnId="{B3347723-5200-41BA-8769-91EDAFB5777C}">
      <dgm:prSet/>
      <dgm:spPr/>
      <dgm:t>
        <a:bodyPr/>
        <a:lstStyle/>
        <a:p>
          <a:endParaRPr lang="en-US"/>
        </a:p>
      </dgm:t>
    </dgm:pt>
    <dgm:pt modelId="{1F2B2046-C11F-4E63-B00B-6B9D67167B94}" type="sibTrans" cxnId="{B3347723-5200-41BA-8769-91EDAFB5777C}">
      <dgm:prSet/>
      <dgm:spPr/>
      <dgm:t>
        <a:bodyPr/>
        <a:lstStyle/>
        <a:p>
          <a:endParaRPr lang="en-US"/>
        </a:p>
      </dgm:t>
    </dgm:pt>
    <dgm:pt modelId="{7AC89AA6-AAF1-4A02-9E87-27B3373078DB}">
      <dgm:prSet phldrT="[Text]"/>
      <dgm:spPr/>
      <dgm:t>
        <a:bodyPr/>
        <a:lstStyle/>
        <a:p>
          <a:r>
            <a:rPr lang="en-US" dirty="0" smtClean="0"/>
            <a:t>Mobile Oil, USA – first credit card in the world </a:t>
          </a:r>
          <a:endParaRPr lang="en-US" dirty="0"/>
        </a:p>
      </dgm:t>
    </dgm:pt>
    <dgm:pt modelId="{FF37574C-F4A2-4593-9386-5297783D87FA}" type="parTrans" cxnId="{10EC9BE3-C677-4F85-850C-E93A94B3DE43}">
      <dgm:prSet/>
      <dgm:spPr/>
      <dgm:t>
        <a:bodyPr/>
        <a:lstStyle/>
        <a:p>
          <a:endParaRPr lang="en-US"/>
        </a:p>
      </dgm:t>
    </dgm:pt>
    <dgm:pt modelId="{4525BE3B-7C04-4270-B718-AC8B991D45A6}" type="sibTrans" cxnId="{10EC9BE3-C677-4F85-850C-E93A94B3DE43}">
      <dgm:prSet/>
      <dgm:spPr/>
      <dgm:t>
        <a:bodyPr/>
        <a:lstStyle/>
        <a:p>
          <a:endParaRPr lang="en-US"/>
        </a:p>
      </dgm:t>
    </dgm:pt>
    <dgm:pt modelId="{6188A7EF-E571-444C-B5F4-76FA8C99C3C3}">
      <dgm:prSet phldrT="[Text]"/>
      <dgm:spPr/>
      <dgm:t>
        <a:bodyPr/>
        <a:lstStyle/>
        <a:p>
          <a:r>
            <a:rPr lang="en-US" dirty="0" smtClean="0"/>
            <a:t>1964</a:t>
          </a:r>
          <a:endParaRPr lang="en-US" dirty="0"/>
        </a:p>
      </dgm:t>
    </dgm:pt>
    <dgm:pt modelId="{03CE4399-4423-4930-9047-A6089A36ECA4}" type="parTrans" cxnId="{24D902E9-A301-4C80-A677-B78D81173CA6}">
      <dgm:prSet/>
      <dgm:spPr/>
      <dgm:t>
        <a:bodyPr/>
        <a:lstStyle/>
        <a:p>
          <a:endParaRPr lang="en-US"/>
        </a:p>
      </dgm:t>
    </dgm:pt>
    <dgm:pt modelId="{B6A32758-515F-4967-BDF4-3A0C608B7967}" type="sibTrans" cxnId="{24D902E9-A301-4C80-A677-B78D81173CA6}">
      <dgm:prSet/>
      <dgm:spPr/>
      <dgm:t>
        <a:bodyPr/>
        <a:lstStyle/>
        <a:p>
          <a:endParaRPr lang="en-US"/>
        </a:p>
      </dgm:t>
    </dgm:pt>
    <dgm:pt modelId="{7B7B8BB6-1AB1-4424-AF91-010D9D9FF1F0}">
      <dgm:prSet phldrT="[Text]"/>
      <dgm:spPr/>
      <dgm:t>
        <a:bodyPr/>
        <a:lstStyle/>
        <a:p>
          <a:r>
            <a:rPr lang="en-US" dirty="0" smtClean="0"/>
            <a:t>Diners club card – first credit card in India</a:t>
          </a:r>
          <a:endParaRPr lang="en-US" dirty="0"/>
        </a:p>
      </dgm:t>
    </dgm:pt>
    <dgm:pt modelId="{5969F4B4-1B66-4BD9-A6C5-2F4DAF1718C6}" type="parTrans" cxnId="{295779B7-E5AC-466F-A229-42A1D88DB279}">
      <dgm:prSet/>
      <dgm:spPr/>
      <dgm:t>
        <a:bodyPr/>
        <a:lstStyle/>
        <a:p>
          <a:endParaRPr lang="en-US"/>
        </a:p>
      </dgm:t>
    </dgm:pt>
    <dgm:pt modelId="{EB959A0D-D21D-450F-A90A-894E9DDE3AC9}" type="sibTrans" cxnId="{295779B7-E5AC-466F-A229-42A1D88DB279}">
      <dgm:prSet/>
      <dgm:spPr/>
      <dgm:t>
        <a:bodyPr/>
        <a:lstStyle/>
        <a:p>
          <a:endParaRPr lang="en-US"/>
        </a:p>
      </dgm:t>
    </dgm:pt>
    <dgm:pt modelId="{FC4C3522-2EBB-41BE-B54B-C6D9D5AA148E}">
      <dgm:prSet phldrT="[Text]"/>
      <dgm:spPr/>
      <dgm:t>
        <a:bodyPr/>
        <a:lstStyle/>
        <a:p>
          <a:r>
            <a:rPr lang="en-US" dirty="0" smtClean="0"/>
            <a:t>1981</a:t>
          </a:r>
          <a:endParaRPr lang="en-US" dirty="0"/>
        </a:p>
      </dgm:t>
    </dgm:pt>
    <dgm:pt modelId="{AB4088CA-06BF-41F3-988C-55FC1544B5E1}" type="parTrans" cxnId="{B3562104-1996-42A3-9293-09176065B2F9}">
      <dgm:prSet/>
      <dgm:spPr/>
      <dgm:t>
        <a:bodyPr/>
        <a:lstStyle/>
        <a:p>
          <a:endParaRPr lang="en-US"/>
        </a:p>
      </dgm:t>
    </dgm:pt>
    <dgm:pt modelId="{AE1978D4-BD83-4A06-9799-8100BFAF963C}" type="sibTrans" cxnId="{B3562104-1996-42A3-9293-09176065B2F9}">
      <dgm:prSet/>
      <dgm:spPr/>
      <dgm:t>
        <a:bodyPr/>
        <a:lstStyle/>
        <a:p>
          <a:endParaRPr lang="en-US"/>
        </a:p>
      </dgm:t>
    </dgm:pt>
    <dgm:pt modelId="{7C1C7C47-1BE0-4B44-A6AA-7562670B3E4A}">
      <dgm:prSet phldrT="[Text]"/>
      <dgm:spPr/>
      <dgm:t>
        <a:bodyPr/>
        <a:lstStyle/>
        <a:p>
          <a:r>
            <a:rPr lang="en-US" dirty="0" smtClean="0"/>
            <a:t>Andhra bank + Visa tie up: first credit card by bank</a:t>
          </a:r>
          <a:endParaRPr lang="en-US" dirty="0"/>
        </a:p>
      </dgm:t>
    </dgm:pt>
    <dgm:pt modelId="{9BF39088-4B90-4C32-8629-7E1539CADACD}" type="parTrans" cxnId="{97AFB240-A8C1-48C7-9ACF-F1CAF75A0BA5}">
      <dgm:prSet/>
      <dgm:spPr/>
      <dgm:t>
        <a:bodyPr/>
        <a:lstStyle/>
        <a:p>
          <a:endParaRPr lang="en-US"/>
        </a:p>
      </dgm:t>
    </dgm:pt>
    <dgm:pt modelId="{1D0BA5C3-30A3-4374-8B0C-A1142A5C819D}" type="sibTrans" cxnId="{97AFB240-A8C1-48C7-9ACF-F1CAF75A0BA5}">
      <dgm:prSet/>
      <dgm:spPr/>
      <dgm:t>
        <a:bodyPr/>
        <a:lstStyle/>
        <a:p>
          <a:endParaRPr lang="en-US"/>
        </a:p>
      </dgm:t>
    </dgm:pt>
    <dgm:pt modelId="{C9235D9B-729A-4B99-A49D-C6A919E40961}">
      <dgm:prSet phldrT="[Text]"/>
      <dgm:spPr/>
      <dgm:t>
        <a:bodyPr/>
        <a:lstStyle/>
        <a:p>
          <a:r>
            <a:rPr lang="en-US" dirty="0" smtClean="0"/>
            <a:t>Then Canara + Master card tie up.</a:t>
          </a:r>
          <a:endParaRPr lang="en-US" dirty="0"/>
        </a:p>
      </dgm:t>
    </dgm:pt>
    <dgm:pt modelId="{B0969234-0A70-46F4-9384-73DBB2BBA381}" type="parTrans" cxnId="{2585A6AF-ECB3-4F29-B508-32DD54233839}">
      <dgm:prSet/>
      <dgm:spPr/>
      <dgm:t>
        <a:bodyPr/>
        <a:lstStyle/>
        <a:p>
          <a:endParaRPr lang="en-US"/>
        </a:p>
      </dgm:t>
    </dgm:pt>
    <dgm:pt modelId="{027FC7A5-79F9-4F75-B661-544646A2818D}" type="sibTrans" cxnId="{2585A6AF-ECB3-4F29-B508-32DD54233839}">
      <dgm:prSet/>
      <dgm:spPr/>
      <dgm:t>
        <a:bodyPr/>
        <a:lstStyle/>
        <a:p>
          <a:endParaRPr lang="en-US"/>
        </a:p>
      </dgm:t>
    </dgm:pt>
    <dgm:pt modelId="{2EA8827B-FA68-41BD-8E72-05BEF3625564}">
      <dgm:prSet phldrT="[Text]"/>
      <dgm:spPr/>
      <dgm:t>
        <a:bodyPr/>
        <a:lstStyle/>
        <a:p>
          <a:r>
            <a:rPr lang="en-US" dirty="0" smtClean="0"/>
            <a:t>1946</a:t>
          </a:r>
          <a:endParaRPr lang="en-US" dirty="0"/>
        </a:p>
      </dgm:t>
    </dgm:pt>
    <dgm:pt modelId="{F9EF4BDD-3D83-486D-8432-0ED358CC51E7}" type="parTrans" cxnId="{E79C10B7-81F5-4045-9170-18562F8EB4CC}">
      <dgm:prSet/>
      <dgm:spPr/>
      <dgm:t>
        <a:bodyPr/>
        <a:lstStyle/>
        <a:p>
          <a:endParaRPr lang="en-US"/>
        </a:p>
      </dgm:t>
    </dgm:pt>
    <dgm:pt modelId="{E061A74A-7269-43A0-B4C9-D6FF947B9606}" type="sibTrans" cxnId="{E79C10B7-81F5-4045-9170-18562F8EB4CC}">
      <dgm:prSet/>
      <dgm:spPr/>
      <dgm:t>
        <a:bodyPr/>
        <a:lstStyle/>
        <a:p>
          <a:endParaRPr lang="en-US"/>
        </a:p>
      </dgm:t>
    </dgm:pt>
    <dgm:pt modelId="{792770CB-4A2D-4CDE-817D-4169840CA98E}">
      <dgm:prSet phldrT="[Text]"/>
      <dgm:spPr/>
      <dgm:t>
        <a:bodyPr/>
        <a:lstStyle/>
        <a:p>
          <a:r>
            <a:rPr lang="en-US" dirty="0" err="1" smtClean="0"/>
            <a:t>Brokkyn</a:t>
          </a:r>
          <a:r>
            <a:rPr lang="en-US" dirty="0" smtClean="0"/>
            <a:t>: John C Biggins gives “charge it” credit plan… this is basis of consumer credit card for FMCG</a:t>
          </a:r>
          <a:endParaRPr lang="en-US" dirty="0"/>
        </a:p>
      </dgm:t>
    </dgm:pt>
    <dgm:pt modelId="{C0E347C5-D9B1-405F-B050-05D57FD9156A}" type="parTrans" cxnId="{3B8985FF-07FF-4E3D-A45E-65B35BB4DB91}">
      <dgm:prSet/>
      <dgm:spPr/>
      <dgm:t>
        <a:bodyPr/>
        <a:lstStyle/>
        <a:p>
          <a:endParaRPr lang="en-US"/>
        </a:p>
      </dgm:t>
    </dgm:pt>
    <dgm:pt modelId="{CD7369D8-B93A-4AF6-ABA7-3C46DE977B96}" type="sibTrans" cxnId="{3B8985FF-07FF-4E3D-A45E-65B35BB4DB91}">
      <dgm:prSet/>
      <dgm:spPr/>
      <dgm:t>
        <a:bodyPr/>
        <a:lstStyle/>
        <a:p>
          <a:endParaRPr lang="en-US"/>
        </a:p>
      </dgm:t>
    </dgm:pt>
    <dgm:pt modelId="{0223CBDF-633E-4DFF-AE29-9933DBA9F4D7}">
      <dgm:prSet phldrT="[Text]"/>
      <dgm:spPr/>
      <dgm:t>
        <a:bodyPr/>
        <a:lstStyle/>
        <a:p>
          <a:r>
            <a:rPr lang="en-US" dirty="0" smtClean="0"/>
            <a:t>1987</a:t>
          </a:r>
          <a:endParaRPr lang="en-US" dirty="0"/>
        </a:p>
      </dgm:t>
    </dgm:pt>
    <dgm:pt modelId="{41F6DCC0-F50B-4A0D-9FB1-882B48E51EC1}" type="parTrans" cxnId="{80AD81F5-F01E-4E45-854A-6C236DAF22FE}">
      <dgm:prSet/>
      <dgm:spPr/>
      <dgm:t>
        <a:bodyPr/>
        <a:lstStyle/>
        <a:p>
          <a:endParaRPr lang="en-US"/>
        </a:p>
      </dgm:t>
    </dgm:pt>
    <dgm:pt modelId="{3CFA7CF4-E253-4CD3-8505-68BC48956608}" type="sibTrans" cxnId="{80AD81F5-F01E-4E45-854A-6C236DAF22FE}">
      <dgm:prSet/>
      <dgm:spPr/>
      <dgm:t>
        <a:bodyPr/>
        <a:lstStyle/>
        <a:p>
          <a:endParaRPr lang="en-US"/>
        </a:p>
      </dgm:t>
    </dgm:pt>
    <dgm:pt modelId="{3BD186B7-F3E3-41F3-8450-03C7AFE1C795}">
      <dgm:prSet phldrT="[Text]"/>
      <dgm:spPr/>
      <dgm:t>
        <a:bodyPr/>
        <a:lstStyle/>
        <a:p>
          <a:r>
            <a:rPr lang="en-US" dirty="0" smtClean="0"/>
            <a:t>HSBC bank installed first ATM in India @Mumbai</a:t>
          </a:r>
          <a:endParaRPr lang="en-US" dirty="0"/>
        </a:p>
      </dgm:t>
    </dgm:pt>
    <dgm:pt modelId="{740F4503-A409-4F61-AF2C-2FB8E2C2D56E}" type="parTrans" cxnId="{441CF07A-8097-4E0B-8591-3B56D824CBD7}">
      <dgm:prSet/>
      <dgm:spPr/>
      <dgm:t>
        <a:bodyPr/>
        <a:lstStyle/>
        <a:p>
          <a:endParaRPr lang="en-US"/>
        </a:p>
      </dgm:t>
    </dgm:pt>
    <dgm:pt modelId="{753F9E99-DC6A-4EE2-B910-93A6C66F6A8A}" type="sibTrans" cxnId="{441CF07A-8097-4E0B-8591-3B56D824CBD7}">
      <dgm:prSet/>
      <dgm:spPr/>
      <dgm:t>
        <a:bodyPr/>
        <a:lstStyle/>
        <a:p>
          <a:endParaRPr lang="en-US"/>
        </a:p>
      </dgm:t>
    </dgm:pt>
    <dgm:pt modelId="{04CD33EE-F7D8-4878-B49F-2178368B5DD2}" type="pres">
      <dgm:prSet presAssocID="{543ED20C-A477-4FB1-A221-A48ED985B0A0}" presName="Name0" presStyleCnt="0">
        <dgm:presLayoutVars>
          <dgm:dir/>
          <dgm:animLvl val="lvl"/>
          <dgm:resizeHandles val="exact"/>
        </dgm:presLayoutVars>
      </dgm:prSet>
      <dgm:spPr/>
      <dgm:t>
        <a:bodyPr/>
        <a:lstStyle/>
        <a:p>
          <a:endParaRPr lang="en-US"/>
        </a:p>
      </dgm:t>
    </dgm:pt>
    <dgm:pt modelId="{24FEFD75-4B5A-43EE-872F-940647B8CD9E}" type="pres">
      <dgm:prSet presAssocID="{BC499E15-ACB4-4F94-AEF9-3EF39F79AB4A}" presName="linNode" presStyleCnt="0"/>
      <dgm:spPr/>
    </dgm:pt>
    <dgm:pt modelId="{FB8FE6BD-4FA9-4C1C-BC79-3A91A690E756}" type="pres">
      <dgm:prSet presAssocID="{BC499E15-ACB4-4F94-AEF9-3EF39F79AB4A}" presName="parTx" presStyleLbl="revTx" presStyleIdx="0" presStyleCnt="5">
        <dgm:presLayoutVars>
          <dgm:chMax val="1"/>
          <dgm:bulletEnabled val="1"/>
        </dgm:presLayoutVars>
      </dgm:prSet>
      <dgm:spPr/>
      <dgm:t>
        <a:bodyPr/>
        <a:lstStyle/>
        <a:p>
          <a:endParaRPr lang="en-US"/>
        </a:p>
      </dgm:t>
    </dgm:pt>
    <dgm:pt modelId="{A5461D8D-BBA8-48AE-88D5-EEEFBA49742C}" type="pres">
      <dgm:prSet presAssocID="{BC499E15-ACB4-4F94-AEF9-3EF39F79AB4A}" presName="bracket" presStyleLbl="parChTrans1D1" presStyleIdx="0" presStyleCnt="5"/>
      <dgm:spPr/>
    </dgm:pt>
    <dgm:pt modelId="{1EAA351F-7C4B-4188-A396-99F2919A4896}" type="pres">
      <dgm:prSet presAssocID="{BC499E15-ACB4-4F94-AEF9-3EF39F79AB4A}" presName="spH" presStyleCnt="0"/>
      <dgm:spPr/>
    </dgm:pt>
    <dgm:pt modelId="{C91AB299-49EE-4123-82E9-84086140E2D2}" type="pres">
      <dgm:prSet presAssocID="{BC499E15-ACB4-4F94-AEF9-3EF39F79AB4A}" presName="desTx" presStyleLbl="node1" presStyleIdx="0" presStyleCnt="5">
        <dgm:presLayoutVars>
          <dgm:bulletEnabled val="1"/>
        </dgm:presLayoutVars>
      </dgm:prSet>
      <dgm:spPr/>
      <dgm:t>
        <a:bodyPr/>
        <a:lstStyle/>
        <a:p>
          <a:endParaRPr lang="en-US"/>
        </a:p>
      </dgm:t>
    </dgm:pt>
    <dgm:pt modelId="{EED1C717-50F5-4C67-B3C3-AF6A28B4FB77}" type="pres">
      <dgm:prSet presAssocID="{1F2B2046-C11F-4E63-B00B-6B9D67167B94}" presName="spV" presStyleCnt="0"/>
      <dgm:spPr/>
    </dgm:pt>
    <dgm:pt modelId="{69B517E8-85A2-414C-9E38-E49ECB397C60}" type="pres">
      <dgm:prSet presAssocID="{2EA8827B-FA68-41BD-8E72-05BEF3625564}" presName="linNode" presStyleCnt="0"/>
      <dgm:spPr/>
    </dgm:pt>
    <dgm:pt modelId="{BCE4F4D9-5FC8-416D-89A5-8FF3C4E6CA1B}" type="pres">
      <dgm:prSet presAssocID="{2EA8827B-FA68-41BD-8E72-05BEF3625564}" presName="parTx" presStyleLbl="revTx" presStyleIdx="1" presStyleCnt="5">
        <dgm:presLayoutVars>
          <dgm:chMax val="1"/>
          <dgm:bulletEnabled val="1"/>
        </dgm:presLayoutVars>
      </dgm:prSet>
      <dgm:spPr/>
      <dgm:t>
        <a:bodyPr/>
        <a:lstStyle/>
        <a:p>
          <a:endParaRPr lang="en-US"/>
        </a:p>
      </dgm:t>
    </dgm:pt>
    <dgm:pt modelId="{0FCB81D1-19FC-4662-A7A7-51166D33A005}" type="pres">
      <dgm:prSet presAssocID="{2EA8827B-FA68-41BD-8E72-05BEF3625564}" presName="bracket" presStyleLbl="parChTrans1D1" presStyleIdx="1" presStyleCnt="5"/>
      <dgm:spPr/>
    </dgm:pt>
    <dgm:pt modelId="{2D5B2C0B-C949-4234-9654-D410F404AA16}" type="pres">
      <dgm:prSet presAssocID="{2EA8827B-FA68-41BD-8E72-05BEF3625564}" presName="spH" presStyleCnt="0"/>
      <dgm:spPr/>
    </dgm:pt>
    <dgm:pt modelId="{32E81452-B928-43BC-81A6-1F31618AA2BF}" type="pres">
      <dgm:prSet presAssocID="{2EA8827B-FA68-41BD-8E72-05BEF3625564}" presName="desTx" presStyleLbl="node1" presStyleIdx="1" presStyleCnt="5">
        <dgm:presLayoutVars>
          <dgm:bulletEnabled val="1"/>
        </dgm:presLayoutVars>
      </dgm:prSet>
      <dgm:spPr/>
      <dgm:t>
        <a:bodyPr/>
        <a:lstStyle/>
        <a:p>
          <a:endParaRPr lang="en-US"/>
        </a:p>
      </dgm:t>
    </dgm:pt>
    <dgm:pt modelId="{D14A171A-508A-463E-8C47-DF9075AA9666}" type="pres">
      <dgm:prSet presAssocID="{E061A74A-7269-43A0-B4C9-D6FF947B9606}" presName="spV" presStyleCnt="0"/>
      <dgm:spPr/>
    </dgm:pt>
    <dgm:pt modelId="{38EBE9C0-7EA1-45B1-98BB-D858BDB81EC1}" type="pres">
      <dgm:prSet presAssocID="{6188A7EF-E571-444C-B5F4-76FA8C99C3C3}" presName="linNode" presStyleCnt="0"/>
      <dgm:spPr/>
    </dgm:pt>
    <dgm:pt modelId="{25F1B556-6720-46B5-A0BB-1B06BC4FCE20}" type="pres">
      <dgm:prSet presAssocID="{6188A7EF-E571-444C-B5F4-76FA8C99C3C3}" presName="parTx" presStyleLbl="revTx" presStyleIdx="2" presStyleCnt="5">
        <dgm:presLayoutVars>
          <dgm:chMax val="1"/>
          <dgm:bulletEnabled val="1"/>
        </dgm:presLayoutVars>
      </dgm:prSet>
      <dgm:spPr/>
      <dgm:t>
        <a:bodyPr/>
        <a:lstStyle/>
        <a:p>
          <a:endParaRPr lang="en-US"/>
        </a:p>
      </dgm:t>
    </dgm:pt>
    <dgm:pt modelId="{0E055F79-6FEA-4D3E-A332-E03675982A40}" type="pres">
      <dgm:prSet presAssocID="{6188A7EF-E571-444C-B5F4-76FA8C99C3C3}" presName="bracket" presStyleLbl="parChTrans1D1" presStyleIdx="2" presStyleCnt="5"/>
      <dgm:spPr/>
    </dgm:pt>
    <dgm:pt modelId="{3BE9836C-2BF3-4904-B686-FEAB6EFD3B79}" type="pres">
      <dgm:prSet presAssocID="{6188A7EF-E571-444C-B5F4-76FA8C99C3C3}" presName="spH" presStyleCnt="0"/>
      <dgm:spPr/>
    </dgm:pt>
    <dgm:pt modelId="{3255674E-E4B3-46A1-BDD8-E4FE36098C17}" type="pres">
      <dgm:prSet presAssocID="{6188A7EF-E571-444C-B5F4-76FA8C99C3C3}" presName="desTx" presStyleLbl="node1" presStyleIdx="2" presStyleCnt="5">
        <dgm:presLayoutVars>
          <dgm:bulletEnabled val="1"/>
        </dgm:presLayoutVars>
      </dgm:prSet>
      <dgm:spPr/>
      <dgm:t>
        <a:bodyPr/>
        <a:lstStyle/>
        <a:p>
          <a:endParaRPr lang="en-US"/>
        </a:p>
      </dgm:t>
    </dgm:pt>
    <dgm:pt modelId="{7E160238-49FA-4C6E-93F1-56CBB301C911}" type="pres">
      <dgm:prSet presAssocID="{B6A32758-515F-4967-BDF4-3A0C608B7967}" presName="spV" presStyleCnt="0"/>
      <dgm:spPr/>
    </dgm:pt>
    <dgm:pt modelId="{69E7D212-AD82-4F76-AAE0-5AB10157FA82}" type="pres">
      <dgm:prSet presAssocID="{FC4C3522-2EBB-41BE-B54B-C6D9D5AA148E}" presName="linNode" presStyleCnt="0"/>
      <dgm:spPr/>
    </dgm:pt>
    <dgm:pt modelId="{C5BDDF50-7D84-4F16-9E12-3A1CDB017D5B}" type="pres">
      <dgm:prSet presAssocID="{FC4C3522-2EBB-41BE-B54B-C6D9D5AA148E}" presName="parTx" presStyleLbl="revTx" presStyleIdx="3" presStyleCnt="5">
        <dgm:presLayoutVars>
          <dgm:chMax val="1"/>
          <dgm:bulletEnabled val="1"/>
        </dgm:presLayoutVars>
      </dgm:prSet>
      <dgm:spPr/>
      <dgm:t>
        <a:bodyPr/>
        <a:lstStyle/>
        <a:p>
          <a:endParaRPr lang="en-US"/>
        </a:p>
      </dgm:t>
    </dgm:pt>
    <dgm:pt modelId="{70C424DC-23D2-4A6D-A23D-B99EC7BF78A0}" type="pres">
      <dgm:prSet presAssocID="{FC4C3522-2EBB-41BE-B54B-C6D9D5AA148E}" presName="bracket" presStyleLbl="parChTrans1D1" presStyleIdx="3" presStyleCnt="5"/>
      <dgm:spPr/>
    </dgm:pt>
    <dgm:pt modelId="{A872EF04-F82F-481F-AD47-AA597EE71553}" type="pres">
      <dgm:prSet presAssocID="{FC4C3522-2EBB-41BE-B54B-C6D9D5AA148E}" presName="spH" presStyleCnt="0"/>
      <dgm:spPr/>
    </dgm:pt>
    <dgm:pt modelId="{1F76B1AD-2CE0-4730-AE46-E285948F95F0}" type="pres">
      <dgm:prSet presAssocID="{FC4C3522-2EBB-41BE-B54B-C6D9D5AA148E}" presName="desTx" presStyleLbl="node1" presStyleIdx="3" presStyleCnt="5">
        <dgm:presLayoutVars>
          <dgm:bulletEnabled val="1"/>
        </dgm:presLayoutVars>
      </dgm:prSet>
      <dgm:spPr/>
      <dgm:t>
        <a:bodyPr/>
        <a:lstStyle/>
        <a:p>
          <a:endParaRPr lang="en-US"/>
        </a:p>
      </dgm:t>
    </dgm:pt>
    <dgm:pt modelId="{6BAF8F3C-4C76-4014-A61E-126FD408F8D1}" type="pres">
      <dgm:prSet presAssocID="{AE1978D4-BD83-4A06-9799-8100BFAF963C}" presName="spV" presStyleCnt="0"/>
      <dgm:spPr/>
    </dgm:pt>
    <dgm:pt modelId="{5CF26A3F-541C-46EA-8155-918F2AAC5ED8}" type="pres">
      <dgm:prSet presAssocID="{0223CBDF-633E-4DFF-AE29-9933DBA9F4D7}" presName="linNode" presStyleCnt="0"/>
      <dgm:spPr/>
    </dgm:pt>
    <dgm:pt modelId="{9193E762-2030-4AAF-AADD-1BEA9E9B0879}" type="pres">
      <dgm:prSet presAssocID="{0223CBDF-633E-4DFF-AE29-9933DBA9F4D7}" presName="parTx" presStyleLbl="revTx" presStyleIdx="4" presStyleCnt="5">
        <dgm:presLayoutVars>
          <dgm:chMax val="1"/>
          <dgm:bulletEnabled val="1"/>
        </dgm:presLayoutVars>
      </dgm:prSet>
      <dgm:spPr/>
      <dgm:t>
        <a:bodyPr/>
        <a:lstStyle/>
        <a:p>
          <a:endParaRPr lang="en-US"/>
        </a:p>
      </dgm:t>
    </dgm:pt>
    <dgm:pt modelId="{648340C4-B2E5-4080-8D11-460E85EB5869}" type="pres">
      <dgm:prSet presAssocID="{0223CBDF-633E-4DFF-AE29-9933DBA9F4D7}" presName="bracket" presStyleLbl="parChTrans1D1" presStyleIdx="4" presStyleCnt="5"/>
      <dgm:spPr/>
    </dgm:pt>
    <dgm:pt modelId="{2ACC1AC0-C349-4A85-A289-2332A53F9CFC}" type="pres">
      <dgm:prSet presAssocID="{0223CBDF-633E-4DFF-AE29-9933DBA9F4D7}" presName="spH" presStyleCnt="0"/>
      <dgm:spPr/>
    </dgm:pt>
    <dgm:pt modelId="{1D48260F-C3F8-4DA2-99DC-654033DCC913}" type="pres">
      <dgm:prSet presAssocID="{0223CBDF-633E-4DFF-AE29-9933DBA9F4D7}" presName="desTx" presStyleLbl="node1" presStyleIdx="4" presStyleCnt="5">
        <dgm:presLayoutVars>
          <dgm:bulletEnabled val="1"/>
        </dgm:presLayoutVars>
      </dgm:prSet>
      <dgm:spPr/>
      <dgm:t>
        <a:bodyPr/>
        <a:lstStyle/>
        <a:p>
          <a:endParaRPr lang="en-US"/>
        </a:p>
      </dgm:t>
    </dgm:pt>
  </dgm:ptLst>
  <dgm:cxnLst>
    <dgm:cxn modelId="{295779B7-E5AC-466F-A229-42A1D88DB279}" srcId="{6188A7EF-E571-444C-B5F4-76FA8C99C3C3}" destId="{7B7B8BB6-1AB1-4424-AF91-010D9D9FF1F0}" srcOrd="0" destOrd="0" parTransId="{5969F4B4-1B66-4BD9-A6C5-2F4DAF1718C6}" sibTransId="{EB959A0D-D21D-450F-A90A-894E9DDE3AC9}"/>
    <dgm:cxn modelId="{24D902E9-A301-4C80-A677-B78D81173CA6}" srcId="{543ED20C-A477-4FB1-A221-A48ED985B0A0}" destId="{6188A7EF-E571-444C-B5F4-76FA8C99C3C3}" srcOrd="2" destOrd="0" parTransId="{03CE4399-4423-4930-9047-A6089A36ECA4}" sibTransId="{B6A32758-515F-4967-BDF4-3A0C608B7967}"/>
    <dgm:cxn modelId="{10EC9BE3-C677-4F85-850C-E93A94B3DE43}" srcId="{BC499E15-ACB4-4F94-AEF9-3EF39F79AB4A}" destId="{7AC89AA6-AAF1-4A02-9E87-27B3373078DB}" srcOrd="0" destOrd="0" parTransId="{FF37574C-F4A2-4593-9386-5297783D87FA}" sibTransId="{4525BE3B-7C04-4270-B718-AC8B991D45A6}"/>
    <dgm:cxn modelId="{37732C78-4F3D-4A12-8A2D-E4E0B8DD4331}" type="presOf" srcId="{2EA8827B-FA68-41BD-8E72-05BEF3625564}" destId="{BCE4F4D9-5FC8-416D-89A5-8FF3C4E6CA1B}" srcOrd="0" destOrd="0" presId="urn:diagrams.loki3.com/BracketList"/>
    <dgm:cxn modelId="{3B8985FF-07FF-4E3D-A45E-65B35BB4DB91}" srcId="{2EA8827B-FA68-41BD-8E72-05BEF3625564}" destId="{792770CB-4A2D-4CDE-817D-4169840CA98E}" srcOrd="0" destOrd="0" parTransId="{C0E347C5-D9B1-405F-B050-05D57FD9156A}" sibTransId="{CD7369D8-B93A-4AF6-ABA7-3C46DE977B96}"/>
    <dgm:cxn modelId="{B986E078-A1F4-4E2D-B93A-8CD9411AAA5C}" type="presOf" srcId="{792770CB-4A2D-4CDE-817D-4169840CA98E}" destId="{32E81452-B928-43BC-81A6-1F31618AA2BF}" srcOrd="0" destOrd="0" presId="urn:diagrams.loki3.com/BracketList"/>
    <dgm:cxn modelId="{E18C7105-D527-42D5-80DA-1FFAAB749F08}" type="presOf" srcId="{7AC89AA6-AAF1-4A02-9E87-27B3373078DB}" destId="{C91AB299-49EE-4123-82E9-84086140E2D2}" srcOrd="0" destOrd="0" presId="urn:diagrams.loki3.com/BracketList"/>
    <dgm:cxn modelId="{12FF36D9-CBE8-4BFA-B78A-1AE648B2AEB7}" type="presOf" srcId="{BC499E15-ACB4-4F94-AEF9-3EF39F79AB4A}" destId="{FB8FE6BD-4FA9-4C1C-BC79-3A91A690E756}" srcOrd="0" destOrd="0" presId="urn:diagrams.loki3.com/BracketList"/>
    <dgm:cxn modelId="{8FB8A19A-EC1B-42E8-BFF7-3662C260888E}" type="presOf" srcId="{C9235D9B-729A-4B99-A49D-C6A919E40961}" destId="{1F76B1AD-2CE0-4730-AE46-E285948F95F0}" srcOrd="0" destOrd="1" presId="urn:diagrams.loki3.com/BracketList"/>
    <dgm:cxn modelId="{C09F5178-6807-49ED-AAAD-B4DCF03BA4A7}" type="presOf" srcId="{FC4C3522-2EBB-41BE-B54B-C6D9D5AA148E}" destId="{C5BDDF50-7D84-4F16-9E12-3A1CDB017D5B}" srcOrd="0" destOrd="0" presId="urn:diagrams.loki3.com/BracketList"/>
    <dgm:cxn modelId="{80AD81F5-F01E-4E45-854A-6C236DAF22FE}" srcId="{543ED20C-A477-4FB1-A221-A48ED985B0A0}" destId="{0223CBDF-633E-4DFF-AE29-9933DBA9F4D7}" srcOrd="4" destOrd="0" parTransId="{41F6DCC0-F50B-4A0D-9FB1-882B48E51EC1}" sibTransId="{3CFA7CF4-E253-4CD3-8505-68BC48956608}"/>
    <dgm:cxn modelId="{97AFB240-A8C1-48C7-9ACF-F1CAF75A0BA5}" srcId="{FC4C3522-2EBB-41BE-B54B-C6D9D5AA148E}" destId="{7C1C7C47-1BE0-4B44-A6AA-7562670B3E4A}" srcOrd="0" destOrd="0" parTransId="{9BF39088-4B90-4C32-8629-7E1539CADACD}" sibTransId="{1D0BA5C3-30A3-4374-8B0C-A1142A5C819D}"/>
    <dgm:cxn modelId="{E79C10B7-81F5-4045-9170-18562F8EB4CC}" srcId="{543ED20C-A477-4FB1-A221-A48ED985B0A0}" destId="{2EA8827B-FA68-41BD-8E72-05BEF3625564}" srcOrd="1" destOrd="0" parTransId="{F9EF4BDD-3D83-486D-8432-0ED358CC51E7}" sibTransId="{E061A74A-7269-43A0-B4C9-D6FF947B9606}"/>
    <dgm:cxn modelId="{17FF1830-BA57-4D29-AF8D-93AA539D8B6F}" type="presOf" srcId="{7C1C7C47-1BE0-4B44-A6AA-7562670B3E4A}" destId="{1F76B1AD-2CE0-4730-AE46-E285948F95F0}" srcOrd="0" destOrd="0" presId="urn:diagrams.loki3.com/BracketList"/>
    <dgm:cxn modelId="{3CE20AE1-136B-4A82-BBB9-C2E72D90B756}" type="presOf" srcId="{6188A7EF-E571-444C-B5F4-76FA8C99C3C3}" destId="{25F1B556-6720-46B5-A0BB-1B06BC4FCE20}" srcOrd="0" destOrd="0" presId="urn:diagrams.loki3.com/BracketList"/>
    <dgm:cxn modelId="{395BD1C7-15BB-4A6F-B84E-EF16CAE86FAB}" type="presOf" srcId="{7B7B8BB6-1AB1-4424-AF91-010D9D9FF1F0}" destId="{3255674E-E4B3-46A1-BDD8-E4FE36098C17}" srcOrd="0" destOrd="0" presId="urn:diagrams.loki3.com/BracketList"/>
    <dgm:cxn modelId="{441CF07A-8097-4E0B-8591-3B56D824CBD7}" srcId="{0223CBDF-633E-4DFF-AE29-9933DBA9F4D7}" destId="{3BD186B7-F3E3-41F3-8450-03C7AFE1C795}" srcOrd="0" destOrd="0" parTransId="{740F4503-A409-4F61-AF2C-2FB8E2C2D56E}" sibTransId="{753F9E99-DC6A-4EE2-B910-93A6C66F6A8A}"/>
    <dgm:cxn modelId="{C066D26A-A8FB-4185-BFD9-4B5D1784AC39}" type="presOf" srcId="{3BD186B7-F3E3-41F3-8450-03C7AFE1C795}" destId="{1D48260F-C3F8-4DA2-99DC-654033DCC913}" srcOrd="0" destOrd="0" presId="urn:diagrams.loki3.com/BracketList"/>
    <dgm:cxn modelId="{2585A6AF-ECB3-4F29-B508-32DD54233839}" srcId="{FC4C3522-2EBB-41BE-B54B-C6D9D5AA148E}" destId="{C9235D9B-729A-4B99-A49D-C6A919E40961}" srcOrd="1" destOrd="0" parTransId="{B0969234-0A70-46F4-9384-73DBB2BBA381}" sibTransId="{027FC7A5-79F9-4F75-B661-544646A2818D}"/>
    <dgm:cxn modelId="{B3562104-1996-42A3-9293-09176065B2F9}" srcId="{543ED20C-A477-4FB1-A221-A48ED985B0A0}" destId="{FC4C3522-2EBB-41BE-B54B-C6D9D5AA148E}" srcOrd="3" destOrd="0" parTransId="{AB4088CA-06BF-41F3-988C-55FC1544B5E1}" sibTransId="{AE1978D4-BD83-4A06-9799-8100BFAF963C}"/>
    <dgm:cxn modelId="{36AAFC05-E652-45D6-96A9-B0BE397B5DD4}" type="presOf" srcId="{543ED20C-A477-4FB1-A221-A48ED985B0A0}" destId="{04CD33EE-F7D8-4878-B49F-2178368B5DD2}" srcOrd="0" destOrd="0" presId="urn:diagrams.loki3.com/BracketList"/>
    <dgm:cxn modelId="{B3347723-5200-41BA-8769-91EDAFB5777C}" srcId="{543ED20C-A477-4FB1-A221-A48ED985B0A0}" destId="{BC499E15-ACB4-4F94-AEF9-3EF39F79AB4A}" srcOrd="0" destOrd="0" parTransId="{653FF6DA-382F-4779-81FB-93DAFFA1AE77}" sibTransId="{1F2B2046-C11F-4E63-B00B-6B9D67167B94}"/>
    <dgm:cxn modelId="{A37FF1B2-7ED0-44C5-8B0D-08B1FCB92BD1}" type="presOf" srcId="{0223CBDF-633E-4DFF-AE29-9933DBA9F4D7}" destId="{9193E762-2030-4AAF-AADD-1BEA9E9B0879}" srcOrd="0" destOrd="0" presId="urn:diagrams.loki3.com/BracketList"/>
    <dgm:cxn modelId="{E9454D97-34D2-4389-A3F2-16CA58C3437F}" type="presParOf" srcId="{04CD33EE-F7D8-4878-B49F-2178368B5DD2}" destId="{24FEFD75-4B5A-43EE-872F-940647B8CD9E}" srcOrd="0" destOrd="0" presId="urn:diagrams.loki3.com/BracketList"/>
    <dgm:cxn modelId="{CF3C60E6-9922-4538-A1F5-147A2B9D9007}" type="presParOf" srcId="{24FEFD75-4B5A-43EE-872F-940647B8CD9E}" destId="{FB8FE6BD-4FA9-4C1C-BC79-3A91A690E756}" srcOrd="0" destOrd="0" presId="urn:diagrams.loki3.com/BracketList"/>
    <dgm:cxn modelId="{C343098B-F80E-41AF-ABF8-CC7A6B6645D3}" type="presParOf" srcId="{24FEFD75-4B5A-43EE-872F-940647B8CD9E}" destId="{A5461D8D-BBA8-48AE-88D5-EEEFBA49742C}" srcOrd="1" destOrd="0" presId="urn:diagrams.loki3.com/BracketList"/>
    <dgm:cxn modelId="{3CA1667B-CBDA-4CDE-AD8A-05AA9216C075}" type="presParOf" srcId="{24FEFD75-4B5A-43EE-872F-940647B8CD9E}" destId="{1EAA351F-7C4B-4188-A396-99F2919A4896}" srcOrd="2" destOrd="0" presId="urn:diagrams.loki3.com/BracketList"/>
    <dgm:cxn modelId="{7E5C78C0-B1B3-4C4B-98A8-5EDAC67C9490}" type="presParOf" srcId="{24FEFD75-4B5A-43EE-872F-940647B8CD9E}" destId="{C91AB299-49EE-4123-82E9-84086140E2D2}" srcOrd="3" destOrd="0" presId="urn:diagrams.loki3.com/BracketList"/>
    <dgm:cxn modelId="{498237CD-C320-4452-AF57-F24FED3297F4}" type="presParOf" srcId="{04CD33EE-F7D8-4878-B49F-2178368B5DD2}" destId="{EED1C717-50F5-4C67-B3C3-AF6A28B4FB77}" srcOrd="1" destOrd="0" presId="urn:diagrams.loki3.com/BracketList"/>
    <dgm:cxn modelId="{2EB0D43E-606B-47B2-AA79-74A4472FCB64}" type="presParOf" srcId="{04CD33EE-F7D8-4878-B49F-2178368B5DD2}" destId="{69B517E8-85A2-414C-9E38-E49ECB397C60}" srcOrd="2" destOrd="0" presId="urn:diagrams.loki3.com/BracketList"/>
    <dgm:cxn modelId="{C5E49968-9AF3-4838-A58C-45DB8C58DD2F}" type="presParOf" srcId="{69B517E8-85A2-414C-9E38-E49ECB397C60}" destId="{BCE4F4D9-5FC8-416D-89A5-8FF3C4E6CA1B}" srcOrd="0" destOrd="0" presId="urn:diagrams.loki3.com/BracketList"/>
    <dgm:cxn modelId="{30D4FFA5-0ECC-4475-9973-4CBB8F91B5D7}" type="presParOf" srcId="{69B517E8-85A2-414C-9E38-E49ECB397C60}" destId="{0FCB81D1-19FC-4662-A7A7-51166D33A005}" srcOrd="1" destOrd="0" presId="urn:diagrams.loki3.com/BracketList"/>
    <dgm:cxn modelId="{4F882A7D-AEE0-4DBC-BE39-9E46B1F3D78B}" type="presParOf" srcId="{69B517E8-85A2-414C-9E38-E49ECB397C60}" destId="{2D5B2C0B-C949-4234-9654-D410F404AA16}" srcOrd="2" destOrd="0" presId="urn:diagrams.loki3.com/BracketList"/>
    <dgm:cxn modelId="{D5946FDA-E8E3-47E5-BA75-3F43F652D056}" type="presParOf" srcId="{69B517E8-85A2-414C-9E38-E49ECB397C60}" destId="{32E81452-B928-43BC-81A6-1F31618AA2BF}" srcOrd="3" destOrd="0" presId="urn:diagrams.loki3.com/BracketList"/>
    <dgm:cxn modelId="{0478E483-03A1-4DEC-997C-EB5E76AC0795}" type="presParOf" srcId="{04CD33EE-F7D8-4878-B49F-2178368B5DD2}" destId="{D14A171A-508A-463E-8C47-DF9075AA9666}" srcOrd="3" destOrd="0" presId="urn:diagrams.loki3.com/BracketList"/>
    <dgm:cxn modelId="{C60E66F9-0378-4BA4-BCBD-740723EEFEE8}" type="presParOf" srcId="{04CD33EE-F7D8-4878-B49F-2178368B5DD2}" destId="{38EBE9C0-7EA1-45B1-98BB-D858BDB81EC1}" srcOrd="4" destOrd="0" presId="urn:diagrams.loki3.com/BracketList"/>
    <dgm:cxn modelId="{A6067E9F-4C48-4551-AFCA-9F27600DC072}" type="presParOf" srcId="{38EBE9C0-7EA1-45B1-98BB-D858BDB81EC1}" destId="{25F1B556-6720-46B5-A0BB-1B06BC4FCE20}" srcOrd="0" destOrd="0" presId="urn:diagrams.loki3.com/BracketList"/>
    <dgm:cxn modelId="{1BD042C4-CF58-4800-8756-9C1A7EEE3CE7}" type="presParOf" srcId="{38EBE9C0-7EA1-45B1-98BB-D858BDB81EC1}" destId="{0E055F79-6FEA-4D3E-A332-E03675982A40}" srcOrd="1" destOrd="0" presId="urn:diagrams.loki3.com/BracketList"/>
    <dgm:cxn modelId="{D234F824-A0B1-48DD-B8E3-DC389811AE9E}" type="presParOf" srcId="{38EBE9C0-7EA1-45B1-98BB-D858BDB81EC1}" destId="{3BE9836C-2BF3-4904-B686-FEAB6EFD3B79}" srcOrd="2" destOrd="0" presId="urn:diagrams.loki3.com/BracketList"/>
    <dgm:cxn modelId="{39D9D401-3CBD-48DF-B1AE-DFD46E1CED03}" type="presParOf" srcId="{38EBE9C0-7EA1-45B1-98BB-D858BDB81EC1}" destId="{3255674E-E4B3-46A1-BDD8-E4FE36098C17}" srcOrd="3" destOrd="0" presId="urn:diagrams.loki3.com/BracketList"/>
    <dgm:cxn modelId="{113476FC-B1E2-40B7-ACE9-EAB93E8B5CFD}" type="presParOf" srcId="{04CD33EE-F7D8-4878-B49F-2178368B5DD2}" destId="{7E160238-49FA-4C6E-93F1-56CBB301C911}" srcOrd="5" destOrd="0" presId="urn:diagrams.loki3.com/BracketList"/>
    <dgm:cxn modelId="{BFC24468-7198-48B2-90A2-6AF058B5F6E8}" type="presParOf" srcId="{04CD33EE-F7D8-4878-B49F-2178368B5DD2}" destId="{69E7D212-AD82-4F76-AAE0-5AB10157FA82}" srcOrd="6" destOrd="0" presId="urn:diagrams.loki3.com/BracketList"/>
    <dgm:cxn modelId="{E74A007E-2FCA-4D71-9F0D-F76417A7E593}" type="presParOf" srcId="{69E7D212-AD82-4F76-AAE0-5AB10157FA82}" destId="{C5BDDF50-7D84-4F16-9E12-3A1CDB017D5B}" srcOrd="0" destOrd="0" presId="urn:diagrams.loki3.com/BracketList"/>
    <dgm:cxn modelId="{F9E8248B-973A-4691-8A47-8A2CFEFB9C5B}" type="presParOf" srcId="{69E7D212-AD82-4F76-AAE0-5AB10157FA82}" destId="{70C424DC-23D2-4A6D-A23D-B99EC7BF78A0}" srcOrd="1" destOrd="0" presId="urn:diagrams.loki3.com/BracketList"/>
    <dgm:cxn modelId="{768EFD56-082F-40F0-92EC-B0E9A5CB6614}" type="presParOf" srcId="{69E7D212-AD82-4F76-AAE0-5AB10157FA82}" destId="{A872EF04-F82F-481F-AD47-AA597EE71553}" srcOrd="2" destOrd="0" presId="urn:diagrams.loki3.com/BracketList"/>
    <dgm:cxn modelId="{55739316-668C-409B-B5FE-F7C167C44BA8}" type="presParOf" srcId="{69E7D212-AD82-4F76-AAE0-5AB10157FA82}" destId="{1F76B1AD-2CE0-4730-AE46-E285948F95F0}" srcOrd="3" destOrd="0" presId="urn:diagrams.loki3.com/BracketList"/>
    <dgm:cxn modelId="{2B72B90A-F2FA-4DEC-A3ED-DAA58749F8FD}" type="presParOf" srcId="{04CD33EE-F7D8-4878-B49F-2178368B5DD2}" destId="{6BAF8F3C-4C76-4014-A61E-126FD408F8D1}" srcOrd="7" destOrd="0" presId="urn:diagrams.loki3.com/BracketList"/>
    <dgm:cxn modelId="{AD65E25F-47FD-4EC5-B1AB-C4590253BED8}" type="presParOf" srcId="{04CD33EE-F7D8-4878-B49F-2178368B5DD2}" destId="{5CF26A3F-541C-46EA-8155-918F2AAC5ED8}" srcOrd="8" destOrd="0" presId="urn:diagrams.loki3.com/BracketList"/>
    <dgm:cxn modelId="{4A684EBE-61CF-4B42-92EB-D723F8074848}" type="presParOf" srcId="{5CF26A3F-541C-46EA-8155-918F2AAC5ED8}" destId="{9193E762-2030-4AAF-AADD-1BEA9E9B0879}" srcOrd="0" destOrd="0" presId="urn:diagrams.loki3.com/BracketList"/>
    <dgm:cxn modelId="{5B7B600B-FA32-4599-A88F-4084A75A5781}" type="presParOf" srcId="{5CF26A3F-541C-46EA-8155-918F2AAC5ED8}" destId="{648340C4-B2E5-4080-8D11-460E85EB5869}" srcOrd="1" destOrd="0" presId="urn:diagrams.loki3.com/BracketList"/>
    <dgm:cxn modelId="{B439D1EB-2E2A-4742-B8F7-5CF2D996238D}" type="presParOf" srcId="{5CF26A3F-541C-46EA-8155-918F2AAC5ED8}" destId="{2ACC1AC0-C349-4A85-A289-2332A53F9CFC}" srcOrd="2" destOrd="0" presId="urn:diagrams.loki3.com/BracketList"/>
    <dgm:cxn modelId="{BFE2E839-613C-46D5-BEE7-FACA7113DEA4}" type="presParOf" srcId="{5CF26A3F-541C-46EA-8155-918F2AAC5ED8}" destId="{1D48260F-C3F8-4DA2-99DC-654033DCC913}"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93661A9-6FAA-4F46-9D3A-EA3B54EE05B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50AC390-9F9A-435F-AD1A-7741D63FF371}">
      <dgm:prSet phldrT="[Text]"/>
      <dgm:spPr/>
      <dgm:t>
        <a:bodyPr/>
        <a:lstStyle/>
        <a:p>
          <a:r>
            <a:rPr lang="en-US" dirty="0" smtClean="0"/>
            <a:t>Status</a:t>
          </a:r>
          <a:endParaRPr lang="en-US" dirty="0"/>
        </a:p>
      </dgm:t>
    </dgm:pt>
    <dgm:pt modelId="{F4FA3AFB-CDF0-4B42-8234-C7E8645D34BF}" type="parTrans" cxnId="{15E9591D-43A6-40C7-9773-6AA1FDB86D07}">
      <dgm:prSet/>
      <dgm:spPr/>
      <dgm:t>
        <a:bodyPr/>
        <a:lstStyle/>
        <a:p>
          <a:endParaRPr lang="en-US"/>
        </a:p>
      </dgm:t>
    </dgm:pt>
    <dgm:pt modelId="{85EC7BB4-2E61-42A9-BBF3-C8A4A79EA268}" type="sibTrans" cxnId="{15E9591D-43A6-40C7-9773-6AA1FDB86D07}">
      <dgm:prSet/>
      <dgm:spPr/>
      <dgm:t>
        <a:bodyPr/>
        <a:lstStyle/>
        <a:p>
          <a:endParaRPr lang="en-US"/>
        </a:p>
      </dgm:t>
    </dgm:pt>
    <dgm:pt modelId="{71E2A372-C1BD-4C33-8F16-8BCFD0A37D73}">
      <dgm:prSet phldrT="[Text]"/>
      <dgm:spPr/>
      <dgm:t>
        <a:bodyPr/>
        <a:lstStyle/>
        <a:p>
          <a:r>
            <a:rPr lang="en-US" dirty="0" smtClean="0"/>
            <a:t>Issuer</a:t>
          </a:r>
          <a:endParaRPr lang="en-US" dirty="0"/>
        </a:p>
      </dgm:t>
    </dgm:pt>
    <dgm:pt modelId="{777BA422-157F-4D97-9C1C-A4F840A3A536}" type="parTrans" cxnId="{29A3CED1-2B12-4441-9F8D-4EAA0E984317}">
      <dgm:prSet/>
      <dgm:spPr/>
      <dgm:t>
        <a:bodyPr/>
        <a:lstStyle/>
        <a:p>
          <a:endParaRPr lang="en-US"/>
        </a:p>
      </dgm:t>
    </dgm:pt>
    <dgm:pt modelId="{4ABF1B78-B190-4A90-B98D-9B726345EE0D}" type="sibTrans" cxnId="{29A3CED1-2B12-4441-9F8D-4EAA0E984317}">
      <dgm:prSet/>
      <dgm:spPr/>
      <dgm:t>
        <a:bodyPr/>
        <a:lstStyle/>
        <a:p>
          <a:endParaRPr lang="en-US"/>
        </a:p>
      </dgm:t>
    </dgm:pt>
    <dgm:pt modelId="{D0DA9DC4-1963-445B-A12C-F9C1DECBFAEC}">
      <dgm:prSet phldrT="[Text]"/>
      <dgm:spPr/>
      <dgm:t>
        <a:bodyPr/>
        <a:lstStyle/>
        <a:p>
          <a:r>
            <a:rPr lang="en-US" dirty="0" smtClean="0"/>
            <a:t>Gold, platinum,….</a:t>
          </a:r>
          <a:endParaRPr lang="en-US" dirty="0"/>
        </a:p>
      </dgm:t>
    </dgm:pt>
    <dgm:pt modelId="{6C6131B5-45B8-4312-AF85-8CC360C659D1}" type="parTrans" cxnId="{C9F5C1DD-84D5-412D-BC80-D8877A25040D}">
      <dgm:prSet/>
      <dgm:spPr/>
      <dgm:t>
        <a:bodyPr/>
        <a:lstStyle/>
        <a:p>
          <a:endParaRPr lang="en-US"/>
        </a:p>
      </dgm:t>
    </dgm:pt>
    <dgm:pt modelId="{AC8683E2-A515-4189-8F99-0404E633C9F5}" type="sibTrans" cxnId="{C9F5C1DD-84D5-412D-BC80-D8877A25040D}">
      <dgm:prSet/>
      <dgm:spPr/>
      <dgm:t>
        <a:bodyPr/>
        <a:lstStyle/>
        <a:p>
          <a:endParaRPr lang="en-US"/>
        </a:p>
      </dgm:t>
    </dgm:pt>
    <dgm:pt modelId="{F0669883-1071-4E23-8611-61389C56B5E8}">
      <dgm:prSet phldrT="[Text]"/>
      <dgm:spPr/>
      <dgm:t>
        <a:bodyPr/>
        <a:lstStyle/>
        <a:p>
          <a:r>
            <a:rPr lang="en-US" dirty="0" smtClean="0"/>
            <a:t>Credit limit</a:t>
          </a:r>
          <a:endParaRPr lang="en-US" dirty="0"/>
        </a:p>
      </dgm:t>
    </dgm:pt>
    <dgm:pt modelId="{7B8D44A6-AFC9-48E6-89F8-669344B46C03}" type="parTrans" cxnId="{7CF989F6-ED23-49BE-A3B2-F88AA1D4FBE5}">
      <dgm:prSet/>
      <dgm:spPr/>
      <dgm:t>
        <a:bodyPr/>
        <a:lstStyle/>
        <a:p>
          <a:endParaRPr lang="en-US"/>
        </a:p>
      </dgm:t>
    </dgm:pt>
    <dgm:pt modelId="{540CFDCD-1472-4F73-A985-040F966B3309}" type="sibTrans" cxnId="{7CF989F6-ED23-49BE-A3B2-F88AA1D4FBE5}">
      <dgm:prSet/>
      <dgm:spPr/>
      <dgm:t>
        <a:bodyPr/>
        <a:lstStyle/>
        <a:p>
          <a:endParaRPr lang="en-US"/>
        </a:p>
      </dgm:t>
    </dgm:pt>
    <dgm:pt modelId="{1ACA0A78-A3DF-47F2-BD71-B8722B49638E}">
      <dgm:prSet phldrT="[Text]"/>
      <dgm:spPr/>
      <dgm:t>
        <a:bodyPr/>
        <a:lstStyle/>
        <a:p>
          <a:r>
            <a:rPr lang="en-US" dirty="0" smtClean="0"/>
            <a:t>Ownership</a:t>
          </a:r>
          <a:endParaRPr lang="en-US" dirty="0"/>
        </a:p>
      </dgm:t>
    </dgm:pt>
    <dgm:pt modelId="{FBB01AFE-43EF-40A9-AE7F-624327CC8EDA}" type="parTrans" cxnId="{C7193BEB-FA2D-49E8-85F9-723633B2DB7A}">
      <dgm:prSet/>
      <dgm:spPr/>
      <dgm:t>
        <a:bodyPr/>
        <a:lstStyle/>
        <a:p>
          <a:endParaRPr lang="en-US"/>
        </a:p>
      </dgm:t>
    </dgm:pt>
    <dgm:pt modelId="{D845B44F-2BF4-487B-94DC-9022A5B51B86}" type="sibTrans" cxnId="{C7193BEB-FA2D-49E8-85F9-723633B2DB7A}">
      <dgm:prSet/>
      <dgm:spPr/>
      <dgm:t>
        <a:bodyPr/>
        <a:lstStyle/>
        <a:p>
          <a:endParaRPr lang="en-US"/>
        </a:p>
      </dgm:t>
    </dgm:pt>
    <dgm:pt modelId="{ECA6B971-D271-4A34-B06C-D595FC25E0AB}">
      <dgm:prSet phldrT="[Text]"/>
      <dgm:spPr/>
      <dgm:t>
        <a:bodyPr/>
        <a:lstStyle/>
        <a:p>
          <a:r>
            <a:rPr lang="en-US" dirty="0" smtClean="0"/>
            <a:t>Individual </a:t>
          </a:r>
          <a:endParaRPr lang="en-US" dirty="0"/>
        </a:p>
      </dgm:t>
    </dgm:pt>
    <dgm:pt modelId="{B469DC9B-728A-4EC4-9641-2DDCFCAFDA47}" type="parTrans" cxnId="{52BFCCC0-A0F2-4BC3-96EC-D17DC572670F}">
      <dgm:prSet/>
      <dgm:spPr/>
      <dgm:t>
        <a:bodyPr/>
        <a:lstStyle/>
        <a:p>
          <a:endParaRPr lang="en-US"/>
        </a:p>
      </dgm:t>
    </dgm:pt>
    <dgm:pt modelId="{CEA4A7C8-3BDC-4EF1-8F23-B514DCA25CB6}" type="sibTrans" cxnId="{52BFCCC0-A0F2-4BC3-96EC-D17DC572670F}">
      <dgm:prSet/>
      <dgm:spPr/>
      <dgm:t>
        <a:bodyPr/>
        <a:lstStyle/>
        <a:p>
          <a:endParaRPr lang="en-US"/>
        </a:p>
      </dgm:t>
    </dgm:pt>
    <dgm:pt modelId="{2B18BDC4-1E4F-4554-9AA1-FF33BA10160C}">
      <dgm:prSet phldrT="[Text]"/>
      <dgm:spPr/>
      <dgm:t>
        <a:bodyPr/>
        <a:lstStyle/>
        <a:p>
          <a:r>
            <a:rPr lang="en-US" dirty="0" smtClean="0"/>
            <a:t>corporate</a:t>
          </a:r>
          <a:endParaRPr lang="en-US" dirty="0"/>
        </a:p>
      </dgm:t>
    </dgm:pt>
    <dgm:pt modelId="{DF61B64B-931E-485E-B2DA-C06AAA93BE5E}" type="parTrans" cxnId="{0FBEA7DB-8F2D-472A-B844-CA7F3A9C870B}">
      <dgm:prSet/>
      <dgm:spPr/>
      <dgm:t>
        <a:bodyPr/>
        <a:lstStyle/>
        <a:p>
          <a:endParaRPr lang="en-US"/>
        </a:p>
      </dgm:t>
    </dgm:pt>
    <dgm:pt modelId="{50308B5A-B674-408F-945A-23CF14B3B1DB}" type="sibTrans" cxnId="{0FBEA7DB-8F2D-472A-B844-CA7F3A9C870B}">
      <dgm:prSet/>
      <dgm:spPr/>
      <dgm:t>
        <a:bodyPr/>
        <a:lstStyle/>
        <a:p>
          <a:endParaRPr lang="en-US"/>
        </a:p>
      </dgm:t>
    </dgm:pt>
    <dgm:pt modelId="{F2D017EB-4353-4B7D-B2ED-46D8EA43BA3D}">
      <dgm:prSet phldrT="[Text]"/>
      <dgm:spPr/>
      <dgm:t>
        <a:bodyPr/>
        <a:lstStyle/>
        <a:p>
          <a:r>
            <a:rPr lang="en-US" dirty="0" smtClean="0"/>
            <a:t>Franchisee: Master card, Visa card, Rupay card (Bank gets franchisee)</a:t>
          </a:r>
          <a:endParaRPr lang="en-US" dirty="0"/>
        </a:p>
      </dgm:t>
    </dgm:pt>
    <dgm:pt modelId="{6BB90031-5B09-4361-A551-47CC404FB099}" type="parTrans" cxnId="{88CC63CB-0CAC-4D11-B1E5-5291F29D01BA}">
      <dgm:prSet/>
      <dgm:spPr/>
      <dgm:t>
        <a:bodyPr/>
        <a:lstStyle/>
        <a:p>
          <a:endParaRPr lang="en-US"/>
        </a:p>
      </dgm:t>
    </dgm:pt>
    <dgm:pt modelId="{0ACAC29A-C480-45F5-821B-8266DFC13D16}" type="sibTrans" cxnId="{88CC63CB-0CAC-4D11-B1E5-5291F29D01BA}">
      <dgm:prSet/>
      <dgm:spPr/>
      <dgm:t>
        <a:bodyPr/>
        <a:lstStyle/>
        <a:p>
          <a:endParaRPr lang="en-US"/>
        </a:p>
      </dgm:t>
    </dgm:pt>
    <dgm:pt modelId="{D9A94171-7145-4B89-A0AB-0BCE99444DAB}">
      <dgm:prSet phldrT="[Text]"/>
      <dgm:spPr/>
      <dgm:t>
        <a:bodyPr/>
        <a:lstStyle/>
        <a:p>
          <a:r>
            <a:rPr lang="en-US" dirty="0" smtClean="0"/>
            <a:t>Proprietary: SBI itself </a:t>
          </a:r>
          <a:endParaRPr lang="en-US" dirty="0"/>
        </a:p>
      </dgm:t>
    </dgm:pt>
    <dgm:pt modelId="{F0A885B9-B200-487F-A297-211834BB6334}" type="parTrans" cxnId="{8005DB8E-FE29-4220-A353-92C445F6B889}">
      <dgm:prSet/>
      <dgm:spPr/>
      <dgm:t>
        <a:bodyPr/>
        <a:lstStyle/>
        <a:p>
          <a:endParaRPr lang="en-US"/>
        </a:p>
      </dgm:t>
    </dgm:pt>
    <dgm:pt modelId="{2BFE75AE-BDA5-4B04-B066-863584D2DC45}" type="sibTrans" cxnId="{8005DB8E-FE29-4220-A353-92C445F6B889}">
      <dgm:prSet/>
      <dgm:spPr/>
      <dgm:t>
        <a:bodyPr/>
        <a:lstStyle/>
        <a:p>
          <a:endParaRPr lang="en-US"/>
        </a:p>
      </dgm:t>
    </dgm:pt>
    <dgm:pt modelId="{F0054AF0-15DB-45AF-8A9A-9AAC0D0D612F}" type="pres">
      <dgm:prSet presAssocID="{C93661A9-6FAA-4F46-9D3A-EA3B54EE05B1}" presName="linear" presStyleCnt="0">
        <dgm:presLayoutVars>
          <dgm:dir/>
          <dgm:animLvl val="lvl"/>
          <dgm:resizeHandles val="exact"/>
        </dgm:presLayoutVars>
      </dgm:prSet>
      <dgm:spPr/>
      <dgm:t>
        <a:bodyPr/>
        <a:lstStyle/>
        <a:p>
          <a:endParaRPr lang="en-US"/>
        </a:p>
      </dgm:t>
    </dgm:pt>
    <dgm:pt modelId="{2424CFAA-E930-4B6E-A949-285DBD73E4AC}" type="pres">
      <dgm:prSet presAssocID="{E50AC390-9F9A-435F-AD1A-7741D63FF371}" presName="parentLin" presStyleCnt="0"/>
      <dgm:spPr/>
    </dgm:pt>
    <dgm:pt modelId="{043FA208-3D74-4CE7-A7DD-12A727CCD5B1}" type="pres">
      <dgm:prSet presAssocID="{E50AC390-9F9A-435F-AD1A-7741D63FF371}" presName="parentLeftMargin" presStyleLbl="node1" presStyleIdx="0" presStyleCnt="3"/>
      <dgm:spPr/>
      <dgm:t>
        <a:bodyPr/>
        <a:lstStyle/>
        <a:p>
          <a:endParaRPr lang="en-US"/>
        </a:p>
      </dgm:t>
    </dgm:pt>
    <dgm:pt modelId="{14F3C7FA-0F33-44D5-B302-F98FAD4D4B08}" type="pres">
      <dgm:prSet presAssocID="{E50AC390-9F9A-435F-AD1A-7741D63FF371}" presName="parentText" presStyleLbl="node1" presStyleIdx="0" presStyleCnt="3">
        <dgm:presLayoutVars>
          <dgm:chMax val="0"/>
          <dgm:bulletEnabled val="1"/>
        </dgm:presLayoutVars>
      </dgm:prSet>
      <dgm:spPr/>
      <dgm:t>
        <a:bodyPr/>
        <a:lstStyle/>
        <a:p>
          <a:endParaRPr lang="en-US"/>
        </a:p>
      </dgm:t>
    </dgm:pt>
    <dgm:pt modelId="{41A74461-54D5-48CC-81A9-1ACA46078F74}" type="pres">
      <dgm:prSet presAssocID="{E50AC390-9F9A-435F-AD1A-7741D63FF371}" presName="negativeSpace" presStyleCnt="0"/>
      <dgm:spPr/>
    </dgm:pt>
    <dgm:pt modelId="{59AD5FBF-FED4-45A4-A973-8B9BA49E1EA5}" type="pres">
      <dgm:prSet presAssocID="{E50AC390-9F9A-435F-AD1A-7741D63FF371}" presName="childText" presStyleLbl="conFgAcc1" presStyleIdx="0" presStyleCnt="3">
        <dgm:presLayoutVars>
          <dgm:bulletEnabled val="1"/>
        </dgm:presLayoutVars>
      </dgm:prSet>
      <dgm:spPr/>
      <dgm:t>
        <a:bodyPr/>
        <a:lstStyle/>
        <a:p>
          <a:endParaRPr lang="en-US"/>
        </a:p>
      </dgm:t>
    </dgm:pt>
    <dgm:pt modelId="{D987745B-7DC2-4F01-961E-E0E8025408B4}" type="pres">
      <dgm:prSet presAssocID="{85EC7BB4-2E61-42A9-BBF3-C8A4A79EA268}" presName="spaceBetweenRectangles" presStyleCnt="0"/>
      <dgm:spPr/>
    </dgm:pt>
    <dgm:pt modelId="{03E1B85D-8808-44E3-AE0B-8A2A3EB6D55E}" type="pres">
      <dgm:prSet presAssocID="{1ACA0A78-A3DF-47F2-BD71-B8722B49638E}" presName="parentLin" presStyleCnt="0"/>
      <dgm:spPr/>
    </dgm:pt>
    <dgm:pt modelId="{FF64B53F-119B-42C8-B15E-D1CEE6CB4D52}" type="pres">
      <dgm:prSet presAssocID="{1ACA0A78-A3DF-47F2-BD71-B8722B49638E}" presName="parentLeftMargin" presStyleLbl="node1" presStyleIdx="0" presStyleCnt="3"/>
      <dgm:spPr/>
      <dgm:t>
        <a:bodyPr/>
        <a:lstStyle/>
        <a:p>
          <a:endParaRPr lang="en-US"/>
        </a:p>
      </dgm:t>
    </dgm:pt>
    <dgm:pt modelId="{FAC00FDD-2FFA-4FD1-94CD-5AF2C86C1431}" type="pres">
      <dgm:prSet presAssocID="{1ACA0A78-A3DF-47F2-BD71-B8722B49638E}" presName="parentText" presStyleLbl="node1" presStyleIdx="1" presStyleCnt="3">
        <dgm:presLayoutVars>
          <dgm:chMax val="0"/>
          <dgm:bulletEnabled val="1"/>
        </dgm:presLayoutVars>
      </dgm:prSet>
      <dgm:spPr/>
      <dgm:t>
        <a:bodyPr/>
        <a:lstStyle/>
        <a:p>
          <a:endParaRPr lang="en-US"/>
        </a:p>
      </dgm:t>
    </dgm:pt>
    <dgm:pt modelId="{5D613C9C-3C88-4E7E-A0BD-B23582CC81D2}" type="pres">
      <dgm:prSet presAssocID="{1ACA0A78-A3DF-47F2-BD71-B8722B49638E}" presName="negativeSpace" presStyleCnt="0"/>
      <dgm:spPr/>
    </dgm:pt>
    <dgm:pt modelId="{30F72EE5-E407-4F57-8A34-B821C214FF86}" type="pres">
      <dgm:prSet presAssocID="{1ACA0A78-A3DF-47F2-BD71-B8722B49638E}" presName="childText" presStyleLbl="conFgAcc1" presStyleIdx="1" presStyleCnt="3">
        <dgm:presLayoutVars>
          <dgm:bulletEnabled val="1"/>
        </dgm:presLayoutVars>
      </dgm:prSet>
      <dgm:spPr/>
      <dgm:t>
        <a:bodyPr/>
        <a:lstStyle/>
        <a:p>
          <a:endParaRPr lang="en-US"/>
        </a:p>
      </dgm:t>
    </dgm:pt>
    <dgm:pt modelId="{CAFADC4A-9F6F-42E9-AF4B-D0E17C79A644}" type="pres">
      <dgm:prSet presAssocID="{D845B44F-2BF4-487B-94DC-9022A5B51B86}" presName="spaceBetweenRectangles" presStyleCnt="0"/>
      <dgm:spPr/>
    </dgm:pt>
    <dgm:pt modelId="{F1663A6A-FA7F-455D-B883-B0A55213FF52}" type="pres">
      <dgm:prSet presAssocID="{71E2A372-C1BD-4C33-8F16-8BCFD0A37D73}" presName="parentLin" presStyleCnt="0"/>
      <dgm:spPr/>
    </dgm:pt>
    <dgm:pt modelId="{DACEA8D9-8FBD-470E-A50D-4CD175DA4ACD}" type="pres">
      <dgm:prSet presAssocID="{71E2A372-C1BD-4C33-8F16-8BCFD0A37D73}" presName="parentLeftMargin" presStyleLbl="node1" presStyleIdx="1" presStyleCnt="3"/>
      <dgm:spPr/>
      <dgm:t>
        <a:bodyPr/>
        <a:lstStyle/>
        <a:p>
          <a:endParaRPr lang="en-US"/>
        </a:p>
      </dgm:t>
    </dgm:pt>
    <dgm:pt modelId="{B601ADE0-0371-4FF4-B5FB-53A699775984}" type="pres">
      <dgm:prSet presAssocID="{71E2A372-C1BD-4C33-8F16-8BCFD0A37D73}" presName="parentText" presStyleLbl="node1" presStyleIdx="2" presStyleCnt="3">
        <dgm:presLayoutVars>
          <dgm:chMax val="0"/>
          <dgm:bulletEnabled val="1"/>
        </dgm:presLayoutVars>
      </dgm:prSet>
      <dgm:spPr/>
      <dgm:t>
        <a:bodyPr/>
        <a:lstStyle/>
        <a:p>
          <a:endParaRPr lang="en-US"/>
        </a:p>
      </dgm:t>
    </dgm:pt>
    <dgm:pt modelId="{2D3EB362-DD89-4306-A808-E49A3C0B1606}" type="pres">
      <dgm:prSet presAssocID="{71E2A372-C1BD-4C33-8F16-8BCFD0A37D73}" presName="negativeSpace" presStyleCnt="0"/>
      <dgm:spPr/>
    </dgm:pt>
    <dgm:pt modelId="{939E774B-B88E-456C-BC70-E0A1A69BFFA8}" type="pres">
      <dgm:prSet presAssocID="{71E2A372-C1BD-4C33-8F16-8BCFD0A37D73}" presName="childText" presStyleLbl="conFgAcc1" presStyleIdx="2" presStyleCnt="3">
        <dgm:presLayoutVars>
          <dgm:bulletEnabled val="1"/>
        </dgm:presLayoutVars>
      </dgm:prSet>
      <dgm:spPr/>
      <dgm:t>
        <a:bodyPr/>
        <a:lstStyle/>
        <a:p>
          <a:endParaRPr lang="en-US"/>
        </a:p>
      </dgm:t>
    </dgm:pt>
  </dgm:ptLst>
  <dgm:cxnLst>
    <dgm:cxn modelId="{7459E075-5C0B-4F98-B719-83EB15D6E364}" type="presOf" srcId="{71E2A372-C1BD-4C33-8F16-8BCFD0A37D73}" destId="{B601ADE0-0371-4FF4-B5FB-53A699775984}" srcOrd="1" destOrd="0" presId="urn:microsoft.com/office/officeart/2005/8/layout/list1"/>
    <dgm:cxn modelId="{0AAA924F-A8DA-4BDB-9F45-896C10200310}" type="presOf" srcId="{C93661A9-6FAA-4F46-9D3A-EA3B54EE05B1}" destId="{F0054AF0-15DB-45AF-8A9A-9AAC0D0D612F}" srcOrd="0" destOrd="0" presId="urn:microsoft.com/office/officeart/2005/8/layout/list1"/>
    <dgm:cxn modelId="{C7193BEB-FA2D-49E8-85F9-723633B2DB7A}" srcId="{C93661A9-6FAA-4F46-9D3A-EA3B54EE05B1}" destId="{1ACA0A78-A3DF-47F2-BD71-B8722B49638E}" srcOrd="1" destOrd="0" parTransId="{FBB01AFE-43EF-40A9-AE7F-624327CC8EDA}" sibTransId="{D845B44F-2BF4-487B-94DC-9022A5B51B86}"/>
    <dgm:cxn modelId="{264CAC34-CADE-4473-89E1-FF7A2D4B539A}" type="presOf" srcId="{D0DA9DC4-1963-445B-A12C-F9C1DECBFAEC}" destId="{59AD5FBF-FED4-45A4-A973-8B9BA49E1EA5}" srcOrd="0" destOrd="1" presId="urn:microsoft.com/office/officeart/2005/8/layout/list1"/>
    <dgm:cxn modelId="{0FBEA7DB-8F2D-472A-B844-CA7F3A9C870B}" srcId="{1ACA0A78-A3DF-47F2-BD71-B8722B49638E}" destId="{2B18BDC4-1E4F-4554-9AA1-FF33BA10160C}" srcOrd="1" destOrd="0" parTransId="{DF61B64B-931E-485E-B2DA-C06AAA93BE5E}" sibTransId="{50308B5A-B674-408F-945A-23CF14B3B1DB}"/>
    <dgm:cxn modelId="{5E31C15D-3500-4228-8166-F32188A7D25E}" type="presOf" srcId="{D9A94171-7145-4B89-A0AB-0BCE99444DAB}" destId="{939E774B-B88E-456C-BC70-E0A1A69BFFA8}" srcOrd="0" destOrd="0" presId="urn:microsoft.com/office/officeart/2005/8/layout/list1"/>
    <dgm:cxn modelId="{15E9591D-43A6-40C7-9773-6AA1FDB86D07}" srcId="{C93661A9-6FAA-4F46-9D3A-EA3B54EE05B1}" destId="{E50AC390-9F9A-435F-AD1A-7741D63FF371}" srcOrd="0" destOrd="0" parTransId="{F4FA3AFB-CDF0-4B42-8234-C7E8645D34BF}" sibTransId="{85EC7BB4-2E61-42A9-BBF3-C8A4A79EA268}"/>
    <dgm:cxn modelId="{447CC3C1-E031-4570-B464-05FCBD848A75}" type="presOf" srcId="{F2D017EB-4353-4B7D-B2ED-46D8EA43BA3D}" destId="{939E774B-B88E-456C-BC70-E0A1A69BFFA8}" srcOrd="0" destOrd="1" presId="urn:microsoft.com/office/officeart/2005/8/layout/list1"/>
    <dgm:cxn modelId="{34491FF5-2A1D-4214-ABC4-CFA691BE5A4F}" type="presOf" srcId="{71E2A372-C1BD-4C33-8F16-8BCFD0A37D73}" destId="{DACEA8D9-8FBD-470E-A50D-4CD175DA4ACD}" srcOrd="0" destOrd="0" presId="urn:microsoft.com/office/officeart/2005/8/layout/list1"/>
    <dgm:cxn modelId="{7168F282-EC14-4178-92B7-8EFD276E9C9B}" type="presOf" srcId="{ECA6B971-D271-4A34-B06C-D595FC25E0AB}" destId="{30F72EE5-E407-4F57-8A34-B821C214FF86}" srcOrd="0" destOrd="0" presId="urn:microsoft.com/office/officeart/2005/8/layout/list1"/>
    <dgm:cxn modelId="{7CF989F6-ED23-49BE-A3B2-F88AA1D4FBE5}" srcId="{E50AC390-9F9A-435F-AD1A-7741D63FF371}" destId="{F0669883-1071-4E23-8611-61389C56B5E8}" srcOrd="0" destOrd="0" parTransId="{7B8D44A6-AFC9-48E6-89F8-669344B46C03}" sibTransId="{540CFDCD-1472-4F73-A985-040F966B3309}"/>
    <dgm:cxn modelId="{A18449C3-90ED-4416-804A-6FD90F0DDA92}" type="presOf" srcId="{1ACA0A78-A3DF-47F2-BD71-B8722B49638E}" destId="{FF64B53F-119B-42C8-B15E-D1CEE6CB4D52}" srcOrd="0" destOrd="0" presId="urn:microsoft.com/office/officeart/2005/8/layout/list1"/>
    <dgm:cxn modelId="{52BFCCC0-A0F2-4BC3-96EC-D17DC572670F}" srcId="{1ACA0A78-A3DF-47F2-BD71-B8722B49638E}" destId="{ECA6B971-D271-4A34-B06C-D595FC25E0AB}" srcOrd="0" destOrd="0" parTransId="{B469DC9B-728A-4EC4-9641-2DDCFCAFDA47}" sibTransId="{CEA4A7C8-3BDC-4EF1-8F23-B514DCA25CB6}"/>
    <dgm:cxn modelId="{C9F5C1DD-84D5-412D-BC80-D8877A25040D}" srcId="{E50AC390-9F9A-435F-AD1A-7741D63FF371}" destId="{D0DA9DC4-1963-445B-A12C-F9C1DECBFAEC}" srcOrd="1" destOrd="0" parTransId="{6C6131B5-45B8-4312-AF85-8CC360C659D1}" sibTransId="{AC8683E2-A515-4189-8F99-0404E633C9F5}"/>
    <dgm:cxn modelId="{789C7856-8926-4F65-B988-B858709ACC7B}" type="presOf" srcId="{1ACA0A78-A3DF-47F2-BD71-B8722B49638E}" destId="{FAC00FDD-2FFA-4FD1-94CD-5AF2C86C1431}" srcOrd="1" destOrd="0" presId="urn:microsoft.com/office/officeart/2005/8/layout/list1"/>
    <dgm:cxn modelId="{D46E4125-F91E-4AD7-B7AE-AB21AADD17B1}" type="presOf" srcId="{2B18BDC4-1E4F-4554-9AA1-FF33BA10160C}" destId="{30F72EE5-E407-4F57-8A34-B821C214FF86}" srcOrd="0" destOrd="1" presId="urn:microsoft.com/office/officeart/2005/8/layout/list1"/>
    <dgm:cxn modelId="{B82C9851-D042-4D74-8D6A-531E4A9860AE}" type="presOf" srcId="{E50AC390-9F9A-435F-AD1A-7741D63FF371}" destId="{043FA208-3D74-4CE7-A7DD-12A727CCD5B1}" srcOrd="0" destOrd="0" presId="urn:microsoft.com/office/officeart/2005/8/layout/list1"/>
    <dgm:cxn modelId="{FC0E6987-4217-40E8-97B2-B9E243AE590B}" type="presOf" srcId="{E50AC390-9F9A-435F-AD1A-7741D63FF371}" destId="{14F3C7FA-0F33-44D5-B302-F98FAD4D4B08}" srcOrd="1" destOrd="0" presId="urn:microsoft.com/office/officeart/2005/8/layout/list1"/>
    <dgm:cxn modelId="{8005DB8E-FE29-4220-A353-92C445F6B889}" srcId="{71E2A372-C1BD-4C33-8F16-8BCFD0A37D73}" destId="{D9A94171-7145-4B89-A0AB-0BCE99444DAB}" srcOrd="0" destOrd="0" parTransId="{F0A885B9-B200-487F-A297-211834BB6334}" sibTransId="{2BFE75AE-BDA5-4B04-B066-863584D2DC45}"/>
    <dgm:cxn modelId="{88CC63CB-0CAC-4D11-B1E5-5291F29D01BA}" srcId="{71E2A372-C1BD-4C33-8F16-8BCFD0A37D73}" destId="{F2D017EB-4353-4B7D-B2ED-46D8EA43BA3D}" srcOrd="1" destOrd="0" parTransId="{6BB90031-5B09-4361-A551-47CC404FB099}" sibTransId="{0ACAC29A-C480-45F5-821B-8266DFC13D16}"/>
    <dgm:cxn modelId="{29A3CED1-2B12-4441-9F8D-4EAA0E984317}" srcId="{C93661A9-6FAA-4F46-9D3A-EA3B54EE05B1}" destId="{71E2A372-C1BD-4C33-8F16-8BCFD0A37D73}" srcOrd="2" destOrd="0" parTransId="{777BA422-157F-4D97-9C1C-A4F840A3A536}" sibTransId="{4ABF1B78-B190-4A90-B98D-9B726345EE0D}"/>
    <dgm:cxn modelId="{357481D5-EBB3-4D57-8788-50134FE44147}" type="presOf" srcId="{F0669883-1071-4E23-8611-61389C56B5E8}" destId="{59AD5FBF-FED4-45A4-A973-8B9BA49E1EA5}" srcOrd="0" destOrd="0" presId="urn:microsoft.com/office/officeart/2005/8/layout/list1"/>
    <dgm:cxn modelId="{C0427DCD-7B9A-4E1D-9FB0-8E9BC62BC388}" type="presParOf" srcId="{F0054AF0-15DB-45AF-8A9A-9AAC0D0D612F}" destId="{2424CFAA-E930-4B6E-A949-285DBD73E4AC}" srcOrd="0" destOrd="0" presId="urn:microsoft.com/office/officeart/2005/8/layout/list1"/>
    <dgm:cxn modelId="{4C311217-F0D6-4322-A489-90917625D1E2}" type="presParOf" srcId="{2424CFAA-E930-4B6E-A949-285DBD73E4AC}" destId="{043FA208-3D74-4CE7-A7DD-12A727CCD5B1}" srcOrd="0" destOrd="0" presId="urn:microsoft.com/office/officeart/2005/8/layout/list1"/>
    <dgm:cxn modelId="{DED1F1F6-DB79-4BF2-957F-07EE8EF1138E}" type="presParOf" srcId="{2424CFAA-E930-4B6E-A949-285DBD73E4AC}" destId="{14F3C7FA-0F33-44D5-B302-F98FAD4D4B08}" srcOrd="1" destOrd="0" presId="urn:microsoft.com/office/officeart/2005/8/layout/list1"/>
    <dgm:cxn modelId="{AC7D64E9-5496-4966-9DEB-99EEB4C49D1F}" type="presParOf" srcId="{F0054AF0-15DB-45AF-8A9A-9AAC0D0D612F}" destId="{41A74461-54D5-48CC-81A9-1ACA46078F74}" srcOrd="1" destOrd="0" presId="urn:microsoft.com/office/officeart/2005/8/layout/list1"/>
    <dgm:cxn modelId="{B976C354-0B09-492C-8FE7-7B008B25F67B}" type="presParOf" srcId="{F0054AF0-15DB-45AF-8A9A-9AAC0D0D612F}" destId="{59AD5FBF-FED4-45A4-A973-8B9BA49E1EA5}" srcOrd="2" destOrd="0" presId="urn:microsoft.com/office/officeart/2005/8/layout/list1"/>
    <dgm:cxn modelId="{3ECAD16F-3A04-4587-A1F5-8569DCEF0C8D}" type="presParOf" srcId="{F0054AF0-15DB-45AF-8A9A-9AAC0D0D612F}" destId="{D987745B-7DC2-4F01-961E-E0E8025408B4}" srcOrd="3" destOrd="0" presId="urn:microsoft.com/office/officeart/2005/8/layout/list1"/>
    <dgm:cxn modelId="{55FA426A-14CC-4BF4-8352-7E2031452A18}" type="presParOf" srcId="{F0054AF0-15DB-45AF-8A9A-9AAC0D0D612F}" destId="{03E1B85D-8808-44E3-AE0B-8A2A3EB6D55E}" srcOrd="4" destOrd="0" presId="urn:microsoft.com/office/officeart/2005/8/layout/list1"/>
    <dgm:cxn modelId="{8DD8F09B-E7D8-4224-9AD9-BF28FF16E224}" type="presParOf" srcId="{03E1B85D-8808-44E3-AE0B-8A2A3EB6D55E}" destId="{FF64B53F-119B-42C8-B15E-D1CEE6CB4D52}" srcOrd="0" destOrd="0" presId="urn:microsoft.com/office/officeart/2005/8/layout/list1"/>
    <dgm:cxn modelId="{94672D9A-6000-4788-93DA-8AF44BC1A94F}" type="presParOf" srcId="{03E1B85D-8808-44E3-AE0B-8A2A3EB6D55E}" destId="{FAC00FDD-2FFA-4FD1-94CD-5AF2C86C1431}" srcOrd="1" destOrd="0" presId="urn:microsoft.com/office/officeart/2005/8/layout/list1"/>
    <dgm:cxn modelId="{D3043976-BAA5-40C1-BC06-386986CD84F0}" type="presParOf" srcId="{F0054AF0-15DB-45AF-8A9A-9AAC0D0D612F}" destId="{5D613C9C-3C88-4E7E-A0BD-B23582CC81D2}" srcOrd="5" destOrd="0" presId="urn:microsoft.com/office/officeart/2005/8/layout/list1"/>
    <dgm:cxn modelId="{7FB663E3-0D2B-4556-9A33-490FEF5B9151}" type="presParOf" srcId="{F0054AF0-15DB-45AF-8A9A-9AAC0D0D612F}" destId="{30F72EE5-E407-4F57-8A34-B821C214FF86}" srcOrd="6" destOrd="0" presId="urn:microsoft.com/office/officeart/2005/8/layout/list1"/>
    <dgm:cxn modelId="{96404179-07C1-4E8E-A5DD-65320DDBAF15}" type="presParOf" srcId="{F0054AF0-15DB-45AF-8A9A-9AAC0D0D612F}" destId="{CAFADC4A-9F6F-42E9-AF4B-D0E17C79A644}" srcOrd="7" destOrd="0" presId="urn:microsoft.com/office/officeart/2005/8/layout/list1"/>
    <dgm:cxn modelId="{340460ED-187C-49EE-A4B9-49CCF2DDC6AF}" type="presParOf" srcId="{F0054AF0-15DB-45AF-8A9A-9AAC0D0D612F}" destId="{F1663A6A-FA7F-455D-B883-B0A55213FF52}" srcOrd="8" destOrd="0" presId="urn:microsoft.com/office/officeart/2005/8/layout/list1"/>
    <dgm:cxn modelId="{BA266B69-1865-4DD7-B5DF-D2AA043F0557}" type="presParOf" srcId="{F1663A6A-FA7F-455D-B883-B0A55213FF52}" destId="{DACEA8D9-8FBD-470E-A50D-4CD175DA4ACD}" srcOrd="0" destOrd="0" presId="urn:microsoft.com/office/officeart/2005/8/layout/list1"/>
    <dgm:cxn modelId="{1DAB9A79-48E2-4A98-8EDA-8358DED906D0}" type="presParOf" srcId="{F1663A6A-FA7F-455D-B883-B0A55213FF52}" destId="{B601ADE0-0371-4FF4-B5FB-53A699775984}" srcOrd="1" destOrd="0" presId="urn:microsoft.com/office/officeart/2005/8/layout/list1"/>
    <dgm:cxn modelId="{DBC667B1-86A3-4733-A14F-DC90EFA2BA2B}" type="presParOf" srcId="{F0054AF0-15DB-45AF-8A9A-9AAC0D0D612F}" destId="{2D3EB362-DD89-4306-A808-E49A3C0B1606}" srcOrd="9" destOrd="0" presId="urn:microsoft.com/office/officeart/2005/8/layout/list1"/>
    <dgm:cxn modelId="{88227CBB-289E-4701-845C-01CA67569F54}" type="presParOf" srcId="{F0054AF0-15DB-45AF-8A9A-9AAC0D0D612F}" destId="{939E774B-B88E-456C-BC70-E0A1A69BFFA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93661A9-6FAA-4F46-9D3A-EA3B54EE05B1}"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481E97DD-5441-4B9D-AA1C-61B968FD3105}">
      <dgm:prSet/>
      <dgm:spPr/>
      <dgm:t>
        <a:bodyPr/>
        <a:lstStyle/>
        <a:p>
          <a:r>
            <a:rPr lang="en-US" dirty="0" smtClean="0"/>
            <a:t>ATM card</a:t>
          </a:r>
          <a:endParaRPr lang="en-US" dirty="0"/>
        </a:p>
      </dgm:t>
    </dgm:pt>
    <dgm:pt modelId="{6C61BD1C-D90C-4F15-9F86-AF2940E5F88B}" type="parTrans" cxnId="{C2F07244-DBB1-429F-91A7-C0DB3640297D}">
      <dgm:prSet/>
      <dgm:spPr/>
      <dgm:t>
        <a:bodyPr/>
        <a:lstStyle/>
        <a:p>
          <a:endParaRPr lang="en-US"/>
        </a:p>
      </dgm:t>
    </dgm:pt>
    <dgm:pt modelId="{D0B671CB-E4C1-4C22-A6BE-5D6513995026}" type="sibTrans" cxnId="{C2F07244-DBB1-429F-91A7-C0DB3640297D}">
      <dgm:prSet/>
      <dgm:spPr/>
      <dgm:t>
        <a:bodyPr/>
        <a:lstStyle/>
        <a:p>
          <a:endParaRPr lang="en-US"/>
        </a:p>
      </dgm:t>
    </dgm:pt>
    <dgm:pt modelId="{78E9E0E6-BB48-488A-88CB-593E94D9FB7D}">
      <dgm:prSet/>
      <dgm:spPr/>
      <dgm:t>
        <a:bodyPr/>
        <a:lstStyle/>
        <a:p>
          <a:r>
            <a:rPr lang="en-US" dirty="0" smtClean="0"/>
            <a:t>Debit card “Hybrid”</a:t>
          </a:r>
          <a:endParaRPr lang="en-US" dirty="0"/>
        </a:p>
      </dgm:t>
    </dgm:pt>
    <dgm:pt modelId="{29639362-689C-48ED-A7EF-6BA8E229D580}" type="parTrans" cxnId="{3C3A4A52-F48C-4EF3-B30D-FFD0D967FD08}">
      <dgm:prSet/>
      <dgm:spPr/>
      <dgm:t>
        <a:bodyPr/>
        <a:lstStyle/>
        <a:p>
          <a:endParaRPr lang="en-US"/>
        </a:p>
      </dgm:t>
    </dgm:pt>
    <dgm:pt modelId="{F2332129-3BCB-4913-8B3A-F64E60D04C01}" type="sibTrans" cxnId="{3C3A4A52-F48C-4EF3-B30D-FFD0D967FD08}">
      <dgm:prSet/>
      <dgm:spPr/>
      <dgm:t>
        <a:bodyPr/>
        <a:lstStyle/>
        <a:p>
          <a:endParaRPr lang="en-US"/>
        </a:p>
      </dgm:t>
    </dgm:pt>
    <dgm:pt modelId="{8761397E-3C59-42EB-8D09-8283555FE2CA}">
      <dgm:prSet/>
      <dgm:spPr/>
      <dgm:t>
        <a:bodyPr/>
        <a:lstStyle/>
        <a:p>
          <a:r>
            <a:rPr lang="en-US" dirty="0" smtClean="0"/>
            <a:t>Only for ATM</a:t>
          </a:r>
          <a:endParaRPr lang="en-US" dirty="0"/>
        </a:p>
      </dgm:t>
    </dgm:pt>
    <dgm:pt modelId="{84CD3997-1D95-403E-BB53-53A621C72F86}" type="parTrans" cxnId="{0015CBF9-49DF-4996-8FD0-3C699038E4D6}">
      <dgm:prSet/>
      <dgm:spPr/>
      <dgm:t>
        <a:bodyPr/>
        <a:lstStyle/>
        <a:p>
          <a:endParaRPr lang="en-US"/>
        </a:p>
      </dgm:t>
    </dgm:pt>
    <dgm:pt modelId="{57BEC4F4-C05C-4955-B0DE-C930E9E4A179}" type="sibTrans" cxnId="{0015CBF9-49DF-4996-8FD0-3C699038E4D6}">
      <dgm:prSet/>
      <dgm:spPr/>
      <dgm:t>
        <a:bodyPr/>
        <a:lstStyle/>
        <a:p>
          <a:endParaRPr lang="en-US"/>
        </a:p>
      </dgm:t>
    </dgm:pt>
    <dgm:pt modelId="{546BDF52-8DE7-4663-AFB3-F2E9ADDAF56F}">
      <dgm:prSet/>
      <dgm:spPr/>
      <dgm:t>
        <a:bodyPr/>
        <a:lstStyle/>
        <a:p>
          <a:r>
            <a:rPr lang="en-US" dirty="0" smtClean="0"/>
            <a:t>Like ATM card- withdraw cash</a:t>
          </a:r>
          <a:endParaRPr lang="en-US" dirty="0"/>
        </a:p>
      </dgm:t>
    </dgm:pt>
    <dgm:pt modelId="{CFD8713A-C3DA-49A8-9CFD-E930826FA2CA}" type="parTrans" cxnId="{3968DAE9-88C8-4FF7-849D-377CEDACCEB0}">
      <dgm:prSet/>
      <dgm:spPr/>
      <dgm:t>
        <a:bodyPr/>
        <a:lstStyle/>
        <a:p>
          <a:endParaRPr lang="en-US"/>
        </a:p>
      </dgm:t>
    </dgm:pt>
    <dgm:pt modelId="{E3E41C48-EAD0-4EE3-B995-2E2D414E5241}" type="sibTrans" cxnId="{3968DAE9-88C8-4FF7-849D-377CEDACCEB0}">
      <dgm:prSet/>
      <dgm:spPr/>
      <dgm:t>
        <a:bodyPr/>
        <a:lstStyle/>
        <a:p>
          <a:endParaRPr lang="en-US"/>
        </a:p>
      </dgm:t>
    </dgm:pt>
    <dgm:pt modelId="{197642F9-8EB1-4690-AA53-2FC9A6BB2611}">
      <dgm:prSet/>
      <dgm:spPr/>
      <dgm:t>
        <a:bodyPr/>
        <a:lstStyle/>
        <a:p>
          <a:r>
            <a:rPr lang="en-US" dirty="0" smtClean="0"/>
            <a:t>Like Credit card- Pay @</a:t>
          </a:r>
          <a:r>
            <a:rPr lang="en-US" dirty="0" err="1" smtClean="0"/>
            <a:t>PoS</a:t>
          </a:r>
          <a:r>
            <a:rPr lang="en-US" dirty="0" smtClean="0"/>
            <a:t>, online but immediate deduction, no grace period.</a:t>
          </a:r>
          <a:endParaRPr lang="en-US" dirty="0"/>
        </a:p>
      </dgm:t>
    </dgm:pt>
    <dgm:pt modelId="{D108ECD4-41C9-40BF-8BE4-DF2C680FF13D}" type="parTrans" cxnId="{CF570B0E-D301-41CD-AF6A-02DC3DE218C5}">
      <dgm:prSet/>
      <dgm:spPr/>
      <dgm:t>
        <a:bodyPr/>
        <a:lstStyle/>
        <a:p>
          <a:endParaRPr lang="en-US"/>
        </a:p>
      </dgm:t>
    </dgm:pt>
    <dgm:pt modelId="{4E698B7B-923B-457E-964F-30FFFD440CA2}" type="sibTrans" cxnId="{CF570B0E-D301-41CD-AF6A-02DC3DE218C5}">
      <dgm:prSet/>
      <dgm:spPr/>
      <dgm:t>
        <a:bodyPr/>
        <a:lstStyle/>
        <a:p>
          <a:endParaRPr lang="en-US"/>
        </a:p>
      </dgm:t>
    </dgm:pt>
    <dgm:pt modelId="{113B6FE0-FC33-4A66-AD1B-32BBB4AADFB5}">
      <dgm:prSet/>
      <dgm:spPr/>
      <dgm:t>
        <a:bodyPr/>
        <a:lstStyle/>
        <a:p>
          <a:r>
            <a:rPr lang="en-US" dirty="0" smtClean="0"/>
            <a:t>Prepaid cards</a:t>
          </a:r>
          <a:endParaRPr lang="en-US" dirty="0"/>
        </a:p>
      </dgm:t>
    </dgm:pt>
    <dgm:pt modelId="{E59D0143-BCDA-418E-8550-CF4456FC73F9}" type="parTrans" cxnId="{03157EB9-71A6-4771-B9E5-23E5356E81DF}">
      <dgm:prSet/>
      <dgm:spPr/>
      <dgm:t>
        <a:bodyPr/>
        <a:lstStyle/>
        <a:p>
          <a:endParaRPr lang="en-US"/>
        </a:p>
      </dgm:t>
    </dgm:pt>
    <dgm:pt modelId="{AD2EEAE3-2B4A-4091-939B-9AF28A816793}" type="sibTrans" cxnId="{03157EB9-71A6-4771-B9E5-23E5356E81DF}">
      <dgm:prSet/>
      <dgm:spPr/>
      <dgm:t>
        <a:bodyPr/>
        <a:lstStyle/>
        <a:p>
          <a:endParaRPr lang="en-US"/>
        </a:p>
      </dgm:t>
    </dgm:pt>
    <dgm:pt modelId="{02D4502D-90A3-4EB7-A253-4E918E27939F}">
      <dgm:prSet/>
      <dgm:spPr/>
      <dgm:t>
        <a:bodyPr/>
        <a:lstStyle/>
        <a:p>
          <a:r>
            <a:rPr lang="en-US" dirty="0" smtClean="0"/>
            <a:t>Stored value, specific usage</a:t>
          </a:r>
          <a:endParaRPr lang="en-US" dirty="0"/>
        </a:p>
      </dgm:t>
    </dgm:pt>
    <dgm:pt modelId="{356B6D36-720C-4617-8977-F290280AB513}" type="parTrans" cxnId="{141354AB-63A8-4BC4-96BC-418445D6D64F}">
      <dgm:prSet/>
      <dgm:spPr/>
      <dgm:t>
        <a:bodyPr/>
        <a:lstStyle/>
        <a:p>
          <a:endParaRPr lang="en-US"/>
        </a:p>
      </dgm:t>
    </dgm:pt>
    <dgm:pt modelId="{4808D380-75CD-467A-989E-605B016E9A73}" type="sibTrans" cxnId="{141354AB-63A8-4BC4-96BC-418445D6D64F}">
      <dgm:prSet/>
      <dgm:spPr/>
      <dgm:t>
        <a:bodyPr/>
        <a:lstStyle/>
        <a:p>
          <a:endParaRPr lang="en-US"/>
        </a:p>
      </dgm:t>
    </dgm:pt>
    <dgm:pt modelId="{DEFE06B8-C76E-48C7-BD6E-3065C8F8EEC3}" type="pres">
      <dgm:prSet presAssocID="{C93661A9-6FAA-4F46-9D3A-EA3B54EE05B1}" presName="linear" presStyleCnt="0">
        <dgm:presLayoutVars>
          <dgm:dir/>
          <dgm:animLvl val="lvl"/>
          <dgm:resizeHandles val="exact"/>
        </dgm:presLayoutVars>
      </dgm:prSet>
      <dgm:spPr/>
      <dgm:t>
        <a:bodyPr/>
        <a:lstStyle/>
        <a:p>
          <a:endParaRPr lang="en-US"/>
        </a:p>
      </dgm:t>
    </dgm:pt>
    <dgm:pt modelId="{348A014F-3813-45BF-AD15-E7C6C305B6AD}" type="pres">
      <dgm:prSet presAssocID="{481E97DD-5441-4B9D-AA1C-61B968FD3105}" presName="parentLin" presStyleCnt="0"/>
      <dgm:spPr/>
      <dgm:t>
        <a:bodyPr/>
        <a:lstStyle/>
        <a:p>
          <a:endParaRPr lang="en-US"/>
        </a:p>
      </dgm:t>
    </dgm:pt>
    <dgm:pt modelId="{48F28615-C416-4A01-93A6-21C3F6D93A45}" type="pres">
      <dgm:prSet presAssocID="{481E97DD-5441-4B9D-AA1C-61B968FD3105}" presName="parentLeftMargin" presStyleLbl="node1" presStyleIdx="0" presStyleCnt="3"/>
      <dgm:spPr/>
      <dgm:t>
        <a:bodyPr/>
        <a:lstStyle/>
        <a:p>
          <a:endParaRPr lang="en-US"/>
        </a:p>
      </dgm:t>
    </dgm:pt>
    <dgm:pt modelId="{F4C01E1E-94C6-439E-8DDD-E97794C05A9C}" type="pres">
      <dgm:prSet presAssocID="{481E97DD-5441-4B9D-AA1C-61B968FD3105}" presName="parentText" presStyleLbl="node1" presStyleIdx="0" presStyleCnt="3">
        <dgm:presLayoutVars>
          <dgm:chMax val="0"/>
          <dgm:bulletEnabled val="1"/>
        </dgm:presLayoutVars>
      </dgm:prSet>
      <dgm:spPr/>
      <dgm:t>
        <a:bodyPr/>
        <a:lstStyle/>
        <a:p>
          <a:endParaRPr lang="en-US"/>
        </a:p>
      </dgm:t>
    </dgm:pt>
    <dgm:pt modelId="{95502AA4-4AF9-4B11-A3F2-26D29F18DA19}" type="pres">
      <dgm:prSet presAssocID="{481E97DD-5441-4B9D-AA1C-61B968FD3105}" presName="negativeSpace" presStyleCnt="0"/>
      <dgm:spPr/>
      <dgm:t>
        <a:bodyPr/>
        <a:lstStyle/>
        <a:p>
          <a:endParaRPr lang="en-US"/>
        </a:p>
      </dgm:t>
    </dgm:pt>
    <dgm:pt modelId="{1DB1A58E-2DE3-47EF-99B1-2CDD74002178}" type="pres">
      <dgm:prSet presAssocID="{481E97DD-5441-4B9D-AA1C-61B968FD3105}" presName="childText" presStyleLbl="conFgAcc1" presStyleIdx="0" presStyleCnt="3">
        <dgm:presLayoutVars>
          <dgm:bulletEnabled val="1"/>
        </dgm:presLayoutVars>
      </dgm:prSet>
      <dgm:spPr/>
      <dgm:t>
        <a:bodyPr/>
        <a:lstStyle/>
        <a:p>
          <a:endParaRPr lang="en-US"/>
        </a:p>
      </dgm:t>
    </dgm:pt>
    <dgm:pt modelId="{84D567B3-E1D9-4EF5-AE54-AC62504A4D5A}" type="pres">
      <dgm:prSet presAssocID="{D0B671CB-E4C1-4C22-A6BE-5D6513995026}" presName="spaceBetweenRectangles" presStyleCnt="0"/>
      <dgm:spPr/>
      <dgm:t>
        <a:bodyPr/>
        <a:lstStyle/>
        <a:p>
          <a:endParaRPr lang="en-US"/>
        </a:p>
      </dgm:t>
    </dgm:pt>
    <dgm:pt modelId="{A2171366-6C5E-438C-A2DB-7A9FC96F96E0}" type="pres">
      <dgm:prSet presAssocID="{78E9E0E6-BB48-488A-88CB-593E94D9FB7D}" presName="parentLin" presStyleCnt="0"/>
      <dgm:spPr/>
      <dgm:t>
        <a:bodyPr/>
        <a:lstStyle/>
        <a:p>
          <a:endParaRPr lang="en-US"/>
        </a:p>
      </dgm:t>
    </dgm:pt>
    <dgm:pt modelId="{C48EFCF8-E68D-4DC9-B842-535B9D919D10}" type="pres">
      <dgm:prSet presAssocID="{78E9E0E6-BB48-488A-88CB-593E94D9FB7D}" presName="parentLeftMargin" presStyleLbl="node1" presStyleIdx="0" presStyleCnt="3"/>
      <dgm:spPr/>
      <dgm:t>
        <a:bodyPr/>
        <a:lstStyle/>
        <a:p>
          <a:endParaRPr lang="en-US"/>
        </a:p>
      </dgm:t>
    </dgm:pt>
    <dgm:pt modelId="{356DD338-1FD8-488E-BBD2-47C6AE3CC2B7}" type="pres">
      <dgm:prSet presAssocID="{78E9E0E6-BB48-488A-88CB-593E94D9FB7D}" presName="parentText" presStyleLbl="node1" presStyleIdx="1" presStyleCnt="3">
        <dgm:presLayoutVars>
          <dgm:chMax val="0"/>
          <dgm:bulletEnabled val="1"/>
        </dgm:presLayoutVars>
      </dgm:prSet>
      <dgm:spPr/>
      <dgm:t>
        <a:bodyPr/>
        <a:lstStyle/>
        <a:p>
          <a:endParaRPr lang="en-US"/>
        </a:p>
      </dgm:t>
    </dgm:pt>
    <dgm:pt modelId="{5A5F4071-1E9B-4FAA-A9CF-1AC35CE35B7C}" type="pres">
      <dgm:prSet presAssocID="{78E9E0E6-BB48-488A-88CB-593E94D9FB7D}" presName="negativeSpace" presStyleCnt="0"/>
      <dgm:spPr/>
      <dgm:t>
        <a:bodyPr/>
        <a:lstStyle/>
        <a:p>
          <a:endParaRPr lang="en-US"/>
        </a:p>
      </dgm:t>
    </dgm:pt>
    <dgm:pt modelId="{4C2D91F8-82FA-412D-91B8-8885FD022C05}" type="pres">
      <dgm:prSet presAssocID="{78E9E0E6-BB48-488A-88CB-593E94D9FB7D}" presName="childText" presStyleLbl="conFgAcc1" presStyleIdx="1" presStyleCnt="3">
        <dgm:presLayoutVars>
          <dgm:bulletEnabled val="1"/>
        </dgm:presLayoutVars>
      </dgm:prSet>
      <dgm:spPr/>
      <dgm:t>
        <a:bodyPr/>
        <a:lstStyle/>
        <a:p>
          <a:endParaRPr lang="en-US"/>
        </a:p>
      </dgm:t>
    </dgm:pt>
    <dgm:pt modelId="{F6C73477-2B5C-4F88-8CF0-16F79AC48D2C}" type="pres">
      <dgm:prSet presAssocID="{F2332129-3BCB-4913-8B3A-F64E60D04C01}" presName="spaceBetweenRectangles" presStyleCnt="0"/>
      <dgm:spPr/>
      <dgm:t>
        <a:bodyPr/>
        <a:lstStyle/>
        <a:p>
          <a:endParaRPr lang="en-US"/>
        </a:p>
      </dgm:t>
    </dgm:pt>
    <dgm:pt modelId="{F957D2CA-C3B3-4567-8D6C-FFCA23DA1BC4}" type="pres">
      <dgm:prSet presAssocID="{113B6FE0-FC33-4A66-AD1B-32BBB4AADFB5}" presName="parentLin" presStyleCnt="0"/>
      <dgm:spPr/>
      <dgm:t>
        <a:bodyPr/>
        <a:lstStyle/>
        <a:p>
          <a:endParaRPr lang="en-US"/>
        </a:p>
      </dgm:t>
    </dgm:pt>
    <dgm:pt modelId="{4C513A01-989C-44BC-AD6A-5DF2BE75F920}" type="pres">
      <dgm:prSet presAssocID="{113B6FE0-FC33-4A66-AD1B-32BBB4AADFB5}" presName="parentLeftMargin" presStyleLbl="node1" presStyleIdx="1" presStyleCnt="3"/>
      <dgm:spPr/>
      <dgm:t>
        <a:bodyPr/>
        <a:lstStyle/>
        <a:p>
          <a:endParaRPr lang="en-US"/>
        </a:p>
      </dgm:t>
    </dgm:pt>
    <dgm:pt modelId="{38DDAB16-1034-4B9E-9933-E0EB18E3F3EC}" type="pres">
      <dgm:prSet presAssocID="{113B6FE0-FC33-4A66-AD1B-32BBB4AADFB5}" presName="parentText" presStyleLbl="node1" presStyleIdx="2" presStyleCnt="3">
        <dgm:presLayoutVars>
          <dgm:chMax val="0"/>
          <dgm:bulletEnabled val="1"/>
        </dgm:presLayoutVars>
      </dgm:prSet>
      <dgm:spPr/>
      <dgm:t>
        <a:bodyPr/>
        <a:lstStyle/>
        <a:p>
          <a:endParaRPr lang="en-US"/>
        </a:p>
      </dgm:t>
    </dgm:pt>
    <dgm:pt modelId="{27040FDE-3D20-4304-AF6D-FCC6BAEA0390}" type="pres">
      <dgm:prSet presAssocID="{113B6FE0-FC33-4A66-AD1B-32BBB4AADFB5}" presName="negativeSpace" presStyleCnt="0"/>
      <dgm:spPr/>
      <dgm:t>
        <a:bodyPr/>
        <a:lstStyle/>
        <a:p>
          <a:endParaRPr lang="en-US"/>
        </a:p>
      </dgm:t>
    </dgm:pt>
    <dgm:pt modelId="{ABB8A6CD-8C05-49C1-BFCC-6BF423C59804}" type="pres">
      <dgm:prSet presAssocID="{113B6FE0-FC33-4A66-AD1B-32BBB4AADFB5}" presName="childText" presStyleLbl="conFgAcc1" presStyleIdx="2" presStyleCnt="3">
        <dgm:presLayoutVars>
          <dgm:bulletEnabled val="1"/>
        </dgm:presLayoutVars>
      </dgm:prSet>
      <dgm:spPr/>
      <dgm:t>
        <a:bodyPr/>
        <a:lstStyle/>
        <a:p>
          <a:endParaRPr lang="en-US"/>
        </a:p>
      </dgm:t>
    </dgm:pt>
  </dgm:ptLst>
  <dgm:cxnLst>
    <dgm:cxn modelId="{9477F804-CC4D-4941-8C6E-9E3D2BD4484A}" type="presOf" srcId="{8761397E-3C59-42EB-8D09-8283555FE2CA}" destId="{1DB1A58E-2DE3-47EF-99B1-2CDD74002178}" srcOrd="0" destOrd="0" presId="urn:microsoft.com/office/officeart/2005/8/layout/list1"/>
    <dgm:cxn modelId="{04ED8F95-FFBE-405A-A311-5F32C93A3F89}" type="presOf" srcId="{197642F9-8EB1-4690-AA53-2FC9A6BB2611}" destId="{4C2D91F8-82FA-412D-91B8-8885FD022C05}" srcOrd="0" destOrd="1" presId="urn:microsoft.com/office/officeart/2005/8/layout/list1"/>
    <dgm:cxn modelId="{141354AB-63A8-4BC4-96BC-418445D6D64F}" srcId="{113B6FE0-FC33-4A66-AD1B-32BBB4AADFB5}" destId="{02D4502D-90A3-4EB7-A253-4E918E27939F}" srcOrd="0" destOrd="0" parTransId="{356B6D36-720C-4617-8977-F290280AB513}" sibTransId="{4808D380-75CD-467A-989E-605B016E9A73}"/>
    <dgm:cxn modelId="{F736CB41-E31F-497B-82A2-CAC0ECA4EF00}" type="presOf" srcId="{113B6FE0-FC33-4A66-AD1B-32BBB4AADFB5}" destId="{4C513A01-989C-44BC-AD6A-5DF2BE75F920}" srcOrd="0" destOrd="0" presId="urn:microsoft.com/office/officeart/2005/8/layout/list1"/>
    <dgm:cxn modelId="{7BA7F757-B99E-4DA3-9808-F16EFB3C7681}" type="presOf" srcId="{C93661A9-6FAA-4F46-9D3A-EA3B54EE05B1}" destId="{DEFE06B8-C76E-48C7-BD6E-3065C8F8EEC3}" srcOrd="0" destOrd="0" presId="urn:microsoft.com/office/officeart/2005/8/layout/list1"/>
    <dgm:cxn modelId="{92737383-B424-43B9-9003-34752D689204}" type="presOf" srcId="{78E9E0E6-BB48-488A-88CB-593E94D9FB7D}" destId="{C48EFCF8-E68D-4DC9-B842-535B9D919D10}" srcOrd="0" destOrd="0" presId="urn:microsoft.com/office/officeart/2005/8/layout/list1"/>
    <dgm:cxn modelId="{274B0E89-CEAE-4EF0-AC7C-C052E307928F}" type="presOf" srcId="{113B6FE0-FC33-4A66-AD1B-32BBB4AADFB5}" destId="{38DDAB16-1034-4B9E-9933-E0EB18E3F3EC}" srcOrd="1" destOrd="0" presId="urn:microsoft.com/office/officeart/2005/8/layout/list1"/>
    <dgm:cxn modelId="{0015CBF9-49DF-4996-8FD0-3C699038E4D6}" srcId="{481E97DD-5441-4B9D-AA1C-61B968FD3105}" destId="{8761397E-3C59-42EB-8D09-8283555FE2CA}" srcOrd="0" destOrd="0" parTransId="{84CD3997-1D95-403E-BB53-53A621C72F86}" sibTransId="{57BEC4F4-C05C-4955-B0DE-C930E9E4A179}"/>
    <dgm:cxn modelId="{3968DAE9-88C8-4FF7-849D-377CEDACCEB0}" srcId="{78E9E0E6-BB48-488A-88CB-593E94D9FB7D}" destId="{546BDF52-8DE7-4663-AFB3-F2E9ADDAF56F}" srcOrd="0" destOrd="0" parTransId="{CFD8713A-C3DA-49A8-9CFD-E930826FA2CA}" sibTransId="{E3E41C48-EAD0-4EE3-B995-2E2D414E5241}"/>
    <dgm:cxn modelId="{CF570B0E-D301-41CD-AF6A-02DC3DE218C5}" srcId="{78E9E0E6-BB48-488A-88CB-593E94D9FB7D}" destId="{197642F9-8EB1-4690-AA53-2FC9A6BB2611}" srcOrd="1" destOrd="0" parTransId="{D108ECD4-41C9-40BF-8BE4-DF2C680FF13D}" sibTransId="{4E698B7B-923B-457E-964F-30FFFD440CA2}"/>
    <dgm:cxn modelId="{97ADA863-1BB1-4F69-BF16-A5D25250D1C8}" type="presOf" srcId="{02D4502D-90A3-4EB7-A253-4E918E27939F}" destId="{ABB8A6CD-8C05-49C1-BFCC-6BF423C59804}" srcOrd="0" destOrd="0" presId="urn:microsoft.com/office/officeart/2005/8/layout/list1"/>
    <dgm:cxn modelId="{C2F07244-DBB1-429F-91A7-C0DB3640297D}" srcId="{C93661A9-6FAA-4F46-9D3A-EA3B54EE05B1}" destId="{481E97DD-5441-4B9D-AA1C-61B968FD3105}" srcOrd="0" destOrd="0" parTransId="{6C61BD1C-D90C-4F15-9F86-AF2940E5F88B}" sibTransId="{D0B671CB-E4C1-4C22-A6BE-5D6513995026}"/>
    <dgm:cxn modelId="{4907DBA1-BDAF-43FD-BF74-90D7635443F5}" type="presOf" srcId="{78E9E0E6-BB48-488A-88CB-593E94D9FB7D}" destId="{356DD338-1FD8-488E-BBD2-47C6AE3CC2B7}" srcOrd="1" destOrd="0" presId="urn:microsoft.com/office/officeart/2005/8/layout/list1"/>
    <dgm:cxn modelId="{3C3A4A52-F48C-4EF3-B30D-FFD0D967FD08}" srcId="{C93661A9-6FAA-4F46-9D3A-EA3B54EE05B1}" destId="{78E9E0E6-BB48-488A-88CB-593E94D9FB7D}" srcOrd="1" destOrd="0" parTransId="{29639362-689C-48ED-A7EF-6BA8E229D580}" sibTransId="{F2332129-3BCB-4913-8B3A-F64E60D04C01}"/>
    <dgm:cxn modelId="{FB7EFFC3-8812-4DDD-8DA9-E58F9B2C8F3C}" type="presOf" srcId="{481E97DD-5441-4B9D-AA1C-61B968FD3105}" destId="{48F28615-C416-4A01-93A6-21C3F6D93A45}" srcOrd="0" destOrd="0" presId="urn:microsoft.com/office/officeart/2005/8/layout/list1"/>
    <dgm:cxn modelId="{4082CA53-C82F-442A-BDDB-2509A9DA9467}" type="presOf" srcId="{546BDF52-8DE7-4663-AFB3-F2E9ADDAF56F}" destId="{4C2D91F8-82FA-412D-91B8-8885FD022C05}" srcOrd="0" destOrd="0" presId="urn:microsoft.com/office/officeart/2005/8/layout/list1"/>
    <dgm:cxn modelId="{DB38805F-F8C5-4546-8616-365F489CB694}" type="presOf" srcId="{481E97DD-5441-4B9D-AA1C-61B968FD3105}" destId="{F4C01E1E-94C6-439E-8DDD-E97794C05A9C}" srcOrd="1" destOrd="0" presId="urn:microsoft.com/office/officeart/2005/8/layout/list1"/>
    <dgm:cxn modelId="{03157EB9-71A6-4771-B9E5-23E5356E81DF}" srcId="{C93661A9-6FAA-4F46-9D3A-EA3B54EE05B1}" destId="{113B6FE0-FC33-4A66-AD1B-32BBB4AADFB5}" srcOrd="2" destOrd="0" parTransId="{E59D0143-BCDA-418E-8550-CF4456FC73F9}" sibTransId="{AD2EEAE3-2B4A-4091-939B-9AF28A816793}"/>
    <dgm:cxn modelId="{BADCC74E-BB5F-46CB-B157-623222828960}" type="presParOf" srcId="{DEFE06B8-C76E-48C7-BD6E-3065C8F8EEC3}" destId="{348A014F-3813-45BF-AD15-E7C6C305B6AD}" srcOrd="0" destOrd="0" presId="urn:microsoft.com/office/officeart/2005/8/layout/list1"/>
    <dgm:cxn modelId="{2D00EC28-C653-406B-AA38-F32AE2C3B8FB}" type="presParOf" srcId="{348A014F-3813-45BF-AD15-E7C6C305B6AD}" destId="{48F28615-C416-4A01-93A6-21C3F6D93A45}" srcOrd="0" destOrd="0" presId="urn:microsoft.com/office/officeart/2005/8/layout/list1"/>
    <dgm:cxn modelId="{1F89A6E2-DBF8-498D-B91E-8CF25CE36605}" type="presParOf" srcId="{348A014F-3813-45BF-AD15-E7C6C305B6AD}" destId="{F4C01E1E-94C6-439E-8DDD-E97794C05A9C}" srcOrd="1" destOrd="0" presId="urn:microsoft.com/office/officeart/2005/8/layout/list1"/>
    <dgm:cxn modelId="{960253EF-B6CF-4016-BE88-FFEC2B8EF30E}" type="presParOf" srcId="{DEFE06B8-C76E-48C7-BD6E-3065C8F8EEC3}" destId="{95502AA4-4AF9-4B11-A3F2-26D29F18DA19}" srcOrd="1" destOrd="0" presId="urn:microsoft.com/office/officeart/2005/8/layout/list1"/>
    <dgm:cxn modelId="{D77EA750-37C5-42E7-9B62-EDE4654788E6}" type="presParOf" srcId="{DEFE06B8-C76E-48C7-BD6E-3065C8F8EEC3}" destId="{1DB1A58E-2DE3-47EF-99B1-2CDD74002178}" srcOrd="2" destOrd="0" presId="urn:microsoft.com/office/officeart/2005/8/layout/list1"/>
    <dgm:cxn modelId="{CF3E0679-04C5-4DA7-818A-706495DCD434}" type="presParOf" srcId="{DEFE06B8-C76E-48C7-BD6E-3065C8F8EEC3}" destId="{84D567B3-E1D9-4EF5-AE54-AC62504A4D5A}" srcOrd="3" destOrd="0" presId="urn:microsoft.com/office/officeart/2005/8/layout/list1"/>
    <dgm:cxn modelId="{7E001D4A-C353-4D53-ADEA-A8B26F107879}" type="presParOf" srcId="{DEFE06B8-C76E-48C7-BD6E-3065C8F8EEC3}" destId="{A2171366-6C5E-438C-A2DB-7A9FC96F96E0}" srcOrd="4" destOrd="0" presId="urn:microsoft.com/office/officeart/2005/8/layout/list1"/>
    <dgm:cxn modelId="{33AE439E-4240-4966-A315-9FD2D83121B3}" type="presParOf" srcId="{A2171366-6C5E-438C-A2DB-7A9FC96F96E0}" destId="{C48EFCF8-E68D-4DC9-B842-535B9D919D10}" srcOrd="0" destOrd="0" presId="urn:microsoft.com/office/officeart/2005/8/layout/list1"/>
    <dgm:cxn modelId="{D88C5EE2-34B9-4D4C-B9E1-7D3C21CFB869}" type="presParOf" srcId="{A2171366-6C5E-438C-A2DB-7A9FC96F96E0}" destId="{356DD338-1FD8-488E-BBD2-47C6AE3CC2B7}" srcOrd="1" destOrd="0" presId="urn:microsoft.com/office/officeart/2005/8/layout/list1"/>
    <dgm:cxn modelId="{940AEE3E-BB2B-4D44-ADA6-CF967F5BCF94}" type="presParOf" srcId="{DEFE06B8-C76E-48C7-BD6E-3065C8F8EEC3}" destId="{5A5F4071-1E9B-4FAA-A9CF-1AC35CE35B7C}" srcOrd="5" destOrd="0" presId="urn:microsoft.com/office/officeart/2005/8/layout/list1"/>
    <dgm:cxn modelId="{472E8110-6791-4A1C-B6CD-CE06221B007D}" type="presParOf" srcId="{DEFE06B8-C76E-48C7-BD6E-3065C8F8EEC3}" destId="{4C2D91F8-82FA-412D-91B8-8885FD022C05}" srcOrd="6" destOrd="0" presId="urn:microsoft.com/office/officeart/2005/8/layout/list1"/>
    <dgm:cxn modelId="{B7C2EE92-7C84-4C53-BB11-11934767F0D5}" type="presParOf" srcId="{DEFE06B8-C76E-48C7-BD6E-3065C8F8EEC3}" destId="{F6C73477-2B5C-4F88-8CF0-16F79AC48D2C}" srcOrd="7" destOrd="0" presId="urn:microsoft.com/office/officeart/2005/8/layout/list1"/>
    <dgm:cxn modelId="{C7F7ED4D-47C1-4028-8AFC-658EDA9CC0A7}" type="presParOf" srcId="{DEFE06B8-C76E-48C7-BD6E-3065C8F8EEC3}" destId="{F957D2CA-C3B3-4567-8D6C-FFCA23DA1BC4}" srcOrd="8" destOrd="0" presId="urn:microsoft.com/office/officeart/2005/8/layout/list1"/>
    <dgm:cxn modelId="{9FDC52BD-8453-4BEE-AE1A-A3C2F8E4846A}" type="presParOf" srcId="{F957D2CA-C3B3-4567-8D6C-FFCA23DA1BC4}" destId="{4C513A01-989C-44BC-AD6A-5DF2BE75F920}" srcOrd="0" destOrd="0" presId="urn:microsoft.com/office/officeart/2005/8/layout/list1"/>
    <dgm:cxn modelId="{E08A07B4-5EB9-4991-AAE3-D927E6629EAA}" type="presParOf" srcId="{F957D2CA-C3B3-4567-8D6C-FFCA23DA1BC4}" destId="{38DDAB16-1034-4B9E-9933-E0EB18E3F3EC}" srcOrd="1" destOrd="0" presId="urn:microsoft.com/office/officeart/2005/8/layout/list1"/>
    <dgm:cxn modelId="{62055209-B1C5-445A-8310-A03C4522159F}" type="presParOf" srcId="{DEFE06B8-C76E-48C7-BD6E-3065C8F8EEC3}" destId="{27040FDE-3D20-4304-AF6D-FCC6BAEA0390}" srcOrd="9" destOrd="0" presId="urn:microsoft.com/office/officeart/2005/8/layout/list1"/>
    <dgm:cxn modelId="{2D5DF6B9-7109-4921-AF98-D3588AEE6DC0}" type="presParOf" srcId="{DEFE06B8-C76E-48C7-BD6E-3065C8F8EEC3}" destId="{ABB8A6CD-8C05-49C1-BFCC-6BF423C59804}"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47F2EF-A0B1-46F5-B9F2-8D93F84D6B16}"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en-US"/>
        </a:p>
      </dgm:t>
    </dgm:pt>
    <dgm:pt modelId="{F8CC5F01-C399-43FC-B631-9CA2669B4296}">
      <dgm:prSet phldrT="[Text]"/>
      <dgm:spPr/>
      <dgm:t>
        <a:bodyPr/>
        <a:lstStyle/>
        <a:p>
          <a:r>
            <a:rPr lang="en-US" dirty="0" smtClean="0"/>
            <a:t>Bank account</a:t>
          </a:r>
          <a:endParaRPr lang="en-US" dirty="0"/>
        </a:p>
      </dgm:t>
    </dgm:pt>
    <dgm:pt modelId="{C5B141A6-D4FD-4CF9-A73F-12C0DFCFB31D}" type="parTrans" cxnId="{5D7A2289-0004-46F1-88D7-20A77492B86E}">
      <dgm:prSet/>
      <dgm:spPr/>
      <dgm:t>
        <a:bodyPr/>
        <a:lstStyle/>
        <a:p>
          <a:endParaRPr lang="en-US"/>
        </a:p>
      </dgm:t>
    </dgm:pt>
    <dgm:pt modelId="{EB765E1B-3C29-4B81-9EA3-5A4D98495694}" type="sibTrans" cxnId="{5D7A2289-0004-46F1-88D7-20A77492B86E}">
      <dgm:prSet/>
      <dgm:spPr/>
      <dgm:t>
        <a:bodyPr/>
        <a:lstStyle/>
        <a:p>
          <a:endParaRPr lang="en-US"/>
        </a:p>
      </dgm:t>
    </dgm:pt>
    <dgm:pt modelId="{C7825742-9D9E-4768-A52B-FFC36A8CA785}">
      <dgm:prSet/>
      <dgm:spPr/>
      <dgm:t>
        <a:bodyPr/>
        <a:lstStyle/>
        <a:p>
          <a:r>
            <a:rPr lang="en-US" dirty="0" smtClean="0"/>
            <a:t>Current Account</a:t>
          </a:r>
          <a:endParaRPr lang="en-US" dirty="0"/>
        </a:p>
      </dgm:t>
    </dgm:pt>
    <dgm:pt modelId="{3313A88B-2E36-4406-A3EE-3FE568701BB0}" type="parTrans" cxnId="{D72B9DF6-4B51-4AE6-93E4-98C360D892CF}">
      <dgm:prSet/>
      <dgm:spPr/>
      <dgm:t>
        <a:bodyPr/>
        <a:lstStyle/>
        <a:p>
          <a:endParaRPr lang="en-US"/>
        </a:p>
      </dgm:t>
    </dgm:pt>
    <dgm:pt modelId="{2CA17D3C-202A-4E3C-99BB-AC8A7F8B80FB}" type="sibTrans" cxnId="{D72B9DF6-4B51-4AE6-93E4-98C360D892CF}">
      <dgm:prSet/>
      <dgm:spPr/>
      <dgm:t>
        <a:bodyPr/>
        <a:lstStyle/>
        <a:p>
          <a:endParaRPr lang="en-US"/>
        </a:p>
      </dgm:t>
    </dgm:pt>
    <dgm:pt modelId="{0EEF73EF-B25D-4519-B811-3B08BF7EA28F}">
      <dgm:prSet/>
      <dgm:spPr/>
      <dgm:t>
        <a:bodyPr/>
        <a:lstStyle/>
        <a:p>
          <a:r>
            <a:rPr lang="en-US" dirty="0" smtClean="0"/>
            <a:t>Savings Account</a:t>
          </a:r>
          <a:endParaRPr lang="en-US" dirty="0"/>
        </a:p>
      </dgm:t>
    </dgm:pt>
    <dgm:pt modelId="{CAD6F772-B4D2-4B2B-9B57-BA0ADBA8AD6C}" type="parTrans" cxnId="{44E86CCF-0ADE-410D-B526-2166EA553A86}">
      <dgm:prSet/>
      <dgm:spPr/>
      <dgm:t>
        <a:bodyPr/>
        <a:lstStyle/>
        <a:p>
          <a:endParaRPr lang="en-US"/>
        </a:p>
      </dgm:t>
    </dgm:pt>
    <dgm:pt modelId="{F0C34C15-1F9E-4518-9404-EE9487A58EA0}" type="sibTrans" cxnId="{44E86CCF-0ADE-410D-B526-2166EA553A86}">
      <dgm:prSet/>
      <dgm:spPr/>
      <dgm:t>
        <a:bodyPr/>
        <a:lstStyle/>
        <a:p>
          <a:endParaRPr lang="en-US"/>
        </a:p>
      </dgm:t>
    </dgm:pt>
    <dgm:pt modelId="{18683D1E-B84F-4AC7-A166-4D30B80B5232}">
      <dgm:prSet/>
      <dgm:spPr/>
      <dgm:t>
        <a:bodyPr/>
        <a:lstStyle/>
        <a:p>
          <a:r>
            <a:rPr lang="en-US" smtClean="0"/>
            <a:t>Bank Money</a:t>
          </a:r>
          <a:endParaRPr lang="en-US"/>
        </a:p>
      </dgm:t>
    </dgm:pt>
    <dgm:pt modelId="{196E2CAA-9FB8-45B3-864E-322BE36E7FEC}" type="parTrans" cxnId="{F1595831-C811-4ADC-846D-FE25AB7EF083}">
      <dgm:prSet/>
      <dgm:spPr/>
      <dgm:t>
        <a:bodyPr/>
        <a:lstStyle/>
        <a:p>
          <a:endParaRPr lang="en-US"/>
        </a:p>
      </dgm:t>
    </dgm:pt>
    <dgm:pt modelId="{486EBF4E-B713-47FC-B56E-893E9581D256}" type="sibTrans" cxnId="{F1595831-C811-4ADC-846D-FE25AB7EF083}">
      <dgm:prSet/>
      <dgm:spPr/>
      <dgm:t>
        <a:bodyPr/>
        <a:lstStyle/>
        <a:p>
          <a:endParaRPr lang="en-US"/>
        </a:p>
      </dgm:t>
    </dgm:pt>
    <dgm:pt modelId="{CB06EDA7-9753-4390-BD6E-053C4F0A36FE}">
      <dgm:prSet/>
      <dgm:spPr/>
      <dgm:t>
        <a:bodyPr/>
        <a:lstStyle/>
        <a:p>
          <a:r>
            <a:rPr lang="en-US" dirty="0" smtClean="0">
              <a:solidFill>
                <a:srgbClr val="FF0000"/>
              </a:solidFill>
            </a:rPr>
            <a:t>Paper order</a:t>
          </a:r>
          <a:endParaRPr lang="en-US" dirty="0">
            <a:solidFill>
              <a:srgbClr val="FF0000"/>
            </a:solidFill>
          </a:endParaRPr>
        </a:p>
      </dgm:t>
    </dgm:pt>
    <dgm:pt modelId="{564A3D9A-EFA3-462F-8313-945DC35CC719}" type="parTrans" cxnId="{9FDB33A2-5366-401C-9168-6EC2E86AB822}">
      <dgm:prSet/>
      <dgm:spPr/>
      <dgm:t>
        <a:bodyPr/>
        <a:lstStyle/>
        <a:p>
          <a:endParaRPr lang="en-US"/>
        </a:p>
      </dgm:t>
    </dgm:pt>
    <dgm:pt modelId="{C7B1FFF5-C52A-4ABD-BF85-F6C0D60C5F47}" type="sibTrans" cxnId="{9FDB33A2-5366-401C-9168-6EC2E86AB822}">
      <dgm:prSet/>
      <dgm:spPr/>
      <dgm:t>
        <a:bodyPr/>
        <a:lstStyle/>
        <a:p>
          <a:endParaRPr lang="en-US"/>
        </a:p>
      </dgm:t>
    </dgm:pt>
    <dgm:pt modelId="{738E7340-1E2D-4846-A4EA-7F6048C09C30}">
      <dgm:prSet/>
      <dgm:spPr/>
      <dgm:t>
        <a:bodyPr/>
        <a:lstStyle/>
        <a:p>
          <a:r>
            <a:rPr lang="en-US" dirty="0" smtClean="0"/>
            <a:t>Electronic Orders</a:t>
          </a:r>
          <a:endParaRPr lang="en-US" dirty="0"/>
        </a:p>
      </dgm:t>
    </dgm:pt>
    <dgm:pt modelId="{29B2BC76-C084-4A42-B38B-7141110EEB4C}" type="parTrans" cxnId="{634626A2-02EC-4093-A85F-FF627DBC0A17}">
      <dgm:prSet/>
      <dgm:spPr/>
      <dgm:t>
        <a:bodyPr/>
        <a:lstStyle/>
        <a:p>
          <a:endParaRPr lang="en-US"/>
        </a:p>
      </dgm:t>
    </dgm:pt>
    <dgm:pt modelId="{9B940B4E-ED75-4A51-88A6-4BC9F596B7EE}" type="sibTrans" cxnId="{634626A2-02EC-4093-A85F-FF627DBC0A17}">
      <dgm:prSet/>
      <dgm:spPr/>
      <dgm:t>
        <a:bodyPr/>
        <a:lstStyle/>
        <a:p>
          <a:endParaRPr lang="en-US"/>
        </a:p>
      </dgm:t>
    </dgm:pt>
    <dgm:pt modelId="{FFF04CC1-CBCA-4C94-8567-0D75ECF637EC}">
      <dgm:prSet/>
      <dgm:spPr/>
      <dgm:t>
        <a:bodyPr/>
        <a:lstStyle/>
        <a:p>
          <a:r>
            <a:rPr lang="en-US" smtClean="0"/>
            <a:t>Payment</a:t>
          </a:r>
          <a:endParaRPr lang="en-US"/>
        </a:p>
      </dgm:t>
    </dgm:pt>
    <dgm:pt modelId="{F94074AD-5F22-42F8-B23B-B5E74CFC7BB6}" type="parTrans" cxnId="{072D2B66-9915-4946-8127-A320297F6EAE}">
      <dgm:prSet/>
      <dgm:spPr/>
      <dgm:t>
        <a:bodyPr/>
        <a:lstStyle/>
        <a:p>
          <a:endParaRPr lang="en-US"/>
        </a:p>
      </dgm:t>
    </dgm:pt>
    <dgm:pt modelId="{AE27F324-7016-49D3-AE69-C9576133436E}" type="sibTrans" cxnId="{072D2B66-9915-4946-8127-A320297F6EAE}">
      <dgm:prSet/>
      <dgm:spPr/>
      <dgm:t>
        <a:bodyPr/>
        <a:lstStyle/>
        <a:p>
          <a:endParaRPr lang="en-US"/>
        </a:p>
      </dgm:t>
    </dgm:pt>
    <dgm:pt modelId="{7688DAFC-D4C5-4BA3-9DC7-A6C819DD3827}">
      <dgm:prSet/>
      <dgm:spPr/>
      <dgm:t>
        <a:bodyPr/>
        <a:lstStyle/>
        <a:p>
          <a:r>
            <a:rPr lang="en-US" smtClean="0"/>
            <a:t>Spot</a:t>
          </a:r>
          <a:endParaRPr lang="en-US"/>
        </a:p>
      </dgm:t>
    </dgm:pt>
    <dgm:pt modelId="{3984B892-E9D8-43BB-A535-7AADA682A291}" type="parTrans" cxnId="{6EC7A191-5FF6-4426-A0AF-83FD1C638C3B}">
      <dgm:prSet/>
      <dgm:spPr/>
      <dgm:t>
        <a:bodyPr/>
        <a:lstStyle/>
        <a:p>
          <a:endParaRPr lang="en-US"/>
        </a:p>
      </dgm:t>
    </dgm:pt>
    <dgm:pt modelId="{74778A92-F7D3-4F56-A3FC-C70866EB435A}" type="sibTrans" cxnId="{6EC7A191-5FF6-4426-A0AF-83FD1C638C3B}">
      <dgm:prSet/>
      <dgm:spPr/>
      <dgm:t>
        <a:bodyPr/>
        <a:lstStyle/>
        <a:p>
          <a:endParaRPr lang="en-US"/>
        </a:p>
      </dgm:t>
    </dgm:pt>
    <dgm:pt modelId="{DF8CC206-BF62-466E-90D7-C199037B76FC}">
      <dgm:prSet/>
      <dgm:spPr/>
      <dgm:t>
        <a:bodyPr/>
        <a:lstStyle/>
        <a:p>
          <a:r>
            <a:rPr lang="en-US" smtClean="0"/>
            <a:t>Deferred</a:t>
          </a:r>
          <a:endParaRPr lang="en-US"/>
        </a:p>
      </dgm:t>
    </dgm:pt>
    <dgm:pt modelId="{A300256E-C498-45F1-A417-CA5988179C15}" type="parTrans" cxnId="{1D417986-6C63-4A96-8FF8-43FBBB13F22F}">
      <dgm:prSet/>
      <dgm:spPr/>
      <dgm:t>
        <a:bodyPr/>
        <a:lstStyle/>
        <a:p>
          <a:endParaRPr lang="en-US"/>
        </a:p>
      </dgm:t>
    </dgm:pt>
    <dgm:pt modelId="{63DD90DD-32BA-437D-A283-7F7EE5DFA287}" type="sibTrans" cxnId="{1D417986-6C63-4A96-8FF8-43FBBB13F22F}">
      <dgm:prSet/>
      <dgm:spPr/>
      <dgm:t>
        <a:bodyPr/>
        <a:lstStyle/>
        <a:p>
          <a:endParaRPr lang="en-US"/>
        </a:p>
      </dgm:t>
    </dgm:pt>
    <dgm:pt modelId="{A2791D35-C1CC-4C63-B96E-F57D72AFFD44}">
      <dgm:prSet/>
      <dgm:spPr/>
      <dgm:t>
        <a:bodyPr/>
        <a:lstStyle/>
        <a:p>
          <a:r>
            <a:rPr lang="en-US" dirty="0" smtClean="0"/>
            <a:t>FD/RD….</a:t>
          </a:r>
          <a:endParaRPr lang="en-US" dirty="0"/>
        </a:p>
      </dgm:t>
    </dgm:pt>
    <dgm:pt modelId="{920AC465-EA10-4B0D-A00C-7788FE399942}" type="parTrans" cxnId="{25055CD5-6520-4CFD-887F-F20A3D393A96}">
      <dgm:prSet/>
      <dgm:spPr/>
      <dgm:t>
        <a:bodyPr/>
        <a:lstStyle/>
        <a:p>
          <a:endParaRPr lang="en-US"/>
        </a:p>
      </dgm:t>
    </dgm:pt>
    <dgm:pt modelId="{551D2F2D-1E0A-4CF0-907C-83E6E80555A6}" type="sibTrans" cxnId="{25055CD5-6520-4CFD-887F-F20A3D393A96}">
      <dgm:prSet/>
      <dgm:spPr/>
      <dgm:t>
        <a:bodyPr/>
        <a:lstStyle/>
        <a:p>
          <a:endParaRPr lang="en-US"/>
        </a:p>
      </dgm:t>
    </dgm:pt>
    <dgm:pt modelId="{B0D7F5DF-68CD-44B0-971C-FBF9C0D92A3A}" type="pres">
      <dgm:prSet presAssocID="{0847F2EF-A0B1-46F5-B9F2-8D93F84D6B16}" presName="Name0" presStyleCnt="0">
        <dgm:presLayoutVars>
          <dgm:dir/>
          <dgm:animLvl val="lvl"/>
          <dgm:resizeHandles val="exact"/>
        </dgm:presLayoutVars>
      </dgm:prSet>
      <dgm:spPr/>
      <dgm:t>
        <a:bodyPr/>
        <a:lstStyle/>
        <a:p>
          <a:endParaRPr lang="en-US"/>
        </a:p>
      </dgm:t>
    </dgm:pt>
    <dgm:pt modelId="{52A506F1-8EFD-4554-B755-E1A111FF4360}" type="pres">
      <dgm:prSet presAssocID="{0847F2EF-A0B1-46F5-B9F2-8D93F84D6B16}" presName="tSp" presStyleCnt="0"/>
      <dgm:spPr/>
      <dgm:t>
        <a:bodyPr/>
        <a:lstStyle/>
        <a:p>
          <a:endParaRPr lang="en-US"/>
        </a:p>
      </dgm:t>
    </dgm:pt>
    <dgm:pt modelId="{60224A8A-C822-4E10-8DE9-284B4EF6038E}" type="pres">
      <dgm:prSet presAssocID="{0847F2EF-A0B1-46F5-B9F2-8D93F84D6B16}" presName="bSp" presStyleCnt="0"/>
      <dgm:spPr/>
      <dgm:t>
        <a:bodyPr/>
        <a:lstStyle/>
        <a:p>
          <a:endParaRPr lang="en-US"/>
        </a:p>
      </dgm:t>
    </dgm:pt>
    <dgm:pt modelId="{2732E3CD-B1F7-4F22-8D1D-028EE59468BF}" type="pres">
      <dgm:prSet presAssocID="{0847F2EF-A0B1-46F5-B9F2-8D93F84D6B16}" presName="process" presStyleCnt="0"/>
      <dgm:spPr/>
      <dgm:t>
        <a:bodyPr/>
        <a:lstStyle/>
        <a:p>
          <a:endParaRPr lang="en-US"/>
        </a:p>
      </dgm:t>
    </dgm:pt>
    <dgm:pt modelId="{B441AD61-D6A6-42DE-BD61-D1AEFDED3694}" type="pres">
      <dgm:prSet presAssocID="{F8CC5F01-C399-43FC-B631-9CA2669B4296}" presName="composite1" presStyleCnt="0"/>
      <dgm:spPr/>
      <dgm:t>
        <a:bodyPr/>
        <a:lstStyle/>
        <a:p>
          <a:endParaRPr lang="en-US"/>
        </a:p>
      </dgm:t>
    </dgm:pt>
    <dgm:pt modelId="{EAE88884-C2F0-4AC7-AFAA-83CC61956C35}" type="pres">
      <dgm:prSet presAssocID="{F8CC5F01-C399-43FC-B631-9CA2669B4296}" presName="dummyNode1" presStyleLbl="node1" presStyleIdx="0" presStyleCnt="3"/>
      <dgm:spPr/>
      <dgm:t>
        <a:bodyPr/>
        <a:lstStyle/>
        <a:p>
          <a:endParaRPr lang="en-US"/>
        </a:p>
      </dgm:t>
    </dgm:pt>
    <dgm:pt modelId="{8E68BA0B-4ED2-42BD-8069-12B1216A6BE0}" type="pres">
      <dgm:prSet presAssocID="{F8CC5F01-C399-43FC-B631-9CA2669B4296}" presName="childNode1" presStyleLbl="bgAcc1" presStyleIdx="0" presStyleCnt="3">
        <dgm:presLayoutVars>
          <dgm:bulletEnabled val="1"/>
        </dgm:presLayoutVars>
      </dgm:prSet>
      <dgm:spPr/>
      <dgm:t>
        <a:bodyPr/>
        <a:lstStyle/>
        <a:p>
          <a:endParaRPr lang="en-US"/>
        </a:p>
      </dgm:t>
    </dgm:pt>
    <dgm:pt modelId="{E4EC74A3-7692-4B2D-A6B1-5B3BD2D8D7CF}" type="pres">
      <dgm:prSet presAssocID="{F8CC5F01-C399-43FC-B631-9CA2669B4296}" presName="childNode1tx" presStyleLbl="bgAcc1" presStyleIdx="0" presStyleCnt="3">
        <dgm:presLayoutVars>
          <dgm:bulletEnabled val="1"/>
        </dgm:presLayoutVars>
      </dgm:prSet>
      <dgm:spPr/>
      <dgm:t>
        <a:bodyPr/>
        <a:lstStyle/>
        <a:p>
          <a:endParaRPr lang="en-US"/>
        </a:p>
      </dgm:t>
    </dgm:pt>
    <dgm:pt modelId="{600B505D-7A88-47EF-AB45-DAA3EB5715CC}" type="pres">
      <dgm:prSet presAssocID="{F8CC5F01-C399-43FC-B631-9CA2669B4296}" presName="parentNode1" presStyleLbl="node1" presStyleIdx="0" presStyleCnt="3">
        <dgm:presLayoutVars>
          <dgm:chMax val="1"/>
          <dgm:bulletEnabled val="1"/>
        </dgm:presLayoutVars>
      </dgm:prSet>
      <dgm:spPr/>
      <dgm:t>
        <a:bodyPr/>
        <a:lstStyle/>
        <a:p>
          <a:endParaRPr lang="en-US"/>
        </a:p>
      </dgm:t>
    </dgm:pt>
    <dgm:pt modelId="{C896A37C-308D-4706-925C-1ABBCA577AE9}" type="pres">
      <dgm:prSet presAssocID="{F8CC5F01-C399-43FC-B631-9CA2669B4296}" presName="connSite1" presStyleCnt="0"/>
      <dgm:spPr/>
      <dgm:t>
        <a:bodyPr/>
        <a:lstStyle/>
        <a:p>
          <a:endParaRPr lang="en-US"/>
        </a:p>
      </dgm:t>
    </dgm:pt>
    <dgm:pt modelId="{0AEE4D43-FCF1-40DD-AFC6-B513D6C2F710}" type="pres">
      <dgm:prSet presAssocID="{EB765E1B-3C29-4B81-9EA3-5A4D98495694}" presName="Name9" presStyleLbl="sibTrans2D1" presStyleIdx="0" presStyleCnt="2"/>
      <dgm:spPr/>
      <dgm:t>
        <a:bodyPr/>
        <a:lstStyle/>
        <a:p>
          <a:endParaRPr lang="en-US"/>
        </a:p>
      </dgm:t>
    </dgm:pt>
    <dgm:pt modelId="{ADD13809-0B83-417C-9582-3A7890CAB37D}" type="pres">
      <dgm:prSet presAssocID="{18683D1E-B84F-4AC7-A166-4D30B80B5232}" presName="composite2" presStyleCnt="0"/>
      <dgm:spPr/>
      <dgm:t>
        <a:bodyPr/>
        <a:lstStyle/>
        <a:p>
          <a:endParaRPr lang="en-US"/>
        </a:p>
      </dgm:t>
    </dgm:pt>
    <dgm:pt modelId="{7CCB4108-151A-4FF0-8626-A6BAC7ED4E51}" type="pres">
      <dgm:prSet presAssocID="{18683D1E-B84F-4AC7-A166-4D30B80B5232}" presName="dummyNode2" presStyleLbl="node1" presStyleIdx="0" presStyleCnt="3"/>
      <dgm:spPr/>
      <dgm:t>
        <a:bodyPr/>
        <a:lstStyle/>
        <a:p>
          <a:endParaRPr lang="en-US"/>
        </a:p>
      </dgm:t>
    </dgm:pt>
    <dgm:pt modelId="{86EF4016-4D0E-497E-B047-3CDB4A33F15C}" type="pres">
      <dgm:prSet presAssocID="{18683D1E-B84F-4AC7-A166-4D30B80B5232}" presName="childNode2" presStyleLbl="bgAcc1" presStyleIdx="1" presStyleCnt="3">
        <dgm:presLayoutVars>
          <dgm:bulletEnabled val="1"/>
        </dgm:presLayoutVars>
      </dgm:prSet>
      <dgm:spPr/>
      <dgm:t>
        <a:bodyPr/>
        <a:lstStyle/>
        <a:p>
          <a:endParaRPr lang="en-US"/>
        </a:p>
      </dgm:t>
    </dgm:pt>
    <dgm:pt modelId="{C5366CE6-BD0D-4C26-80D8-F82473CBA2BF}" type="pres">
      <dgm:prSet presAssocID="{18683D1E-B84F-4AC7-A166-4D30B80B5232}" presName="childNode2tx" presStyleLbl="bgAcc1" presStyleIdx="1" presStyleCnt="3">
        <dgm:presLayoutVars>
          <dgm:bulletEnabled val="1"/>
        </dgm:presLayoutVars>
      </dgm:prSet>
      <dgm:spPr/>
      <dgm:t>
        <a:bodyPr/>
        <a:lstStyle/>
        <a:p>
          <a:endParaRPr lang="en-US"/>
        </a:p>
      </dgm:t>
    </dgm:pt>
    <dgm:pt modelId="{9AC03C31-CC41-470C-947E-ED8FBB439B5D}" type="pres">
      <dgm:prSet presAssocID="{18683D1E-B84F-4AC7-A166-4D30B80B5232}" presName="parentNode2" presStyleLbl="node1" presStyleIdx="1" presStyleCnt="3">
        <dgm:presLayoutVars>
          <dgm:chMax val="0"/>
          <dgm:bulletEnabled val="1"/>
        </dgm:presLayoutVars>
      </dgm:prSet>
      <dgm:spPr/>
      <dgm:t>
        <a:bodyPr/>
        <a:lstStyle/>
        <a:p>
          <a:endParaRPr lang="en-US"/>
        </a:p>
      </dgm:t>
    </dgm:pt>
    <dgm:pt modelId="{6AC90CF8-A40D-49F2-A8CC-E3183124EFDD}" type="pres">
      <dgm:prSet presAssocID="{18683D1E-B84F-4AC7-A166-4D30B80B5232}" presName="connSite2" presStyleCnt="0"/>
      <dgm:spPr/>
      <dgm:t>
        <a:bodyPr/>
        <a:lstStyle/>
        <a:p>
          <a:endParaRPr lang="en-US"/>
        </a:p>
      </dgm:t>
    </dgm:pt>
    <dgm:pt modelId="{FA6D8C25-A33F-4CE4-A02C-D3E0407E564B}" type="pres">
      <dgm:prSet presAssocID="{486EBF4E-B713-47FC-B56E-893E9581D256}" presName="Name18" presStyleLbl="sibTrans2D1" presStyleIdx="1" presStyleCnt="2"/>
      <dgm:spPr/>
      <dgm:t>
        <a:bodyPr/>
        <a:lstStyle/>
        <a:p>
          <a:endParaRPr lang="en-US"/>
        </a:p>
      </dgm:t>
    </dgm:pt>
    <dgm:pt modelId="{323F79BC-71D9-421D-8BA3-8E3266346A50}" type="pres">
      <dgm:prSet presAssocID="{FFF04CC1-CBCA-4C94-8567-0D75ECF637EC}" presName="composite1" presStyleCnt="0"/>
      <dgm:spPr/>
      <dgm:t>
        <a:bodyPr/>
        <a:lstStyle/>
        <a:p>
          <a:endParaRPr lang="en-US"/>
        </a:p>
      </dgm:t>
    </dgm:pt>
    <dgm:pt modelId="{16317F2A-6571-4A05-A301-90ADF86143DE}" type="pres">
      <dgm:prSet presAssocID="{FFF04CC1-CBCA-4C94-8567-0D75ECF637EC}" presName="dummyNode1" presStyleLbl="node1" presStyleIdx="1" presStyleCnt="3"/>
      <dgm:spPr/>
      <dgm:t>
        <a:bodyPr/>
        <a:lstStyle/>
        <a:p>
          <a:endParaRPr lang="en-US"/>
        </a:p>
      </dgm:t>
    </dgm:pt>
    <dgm:pt modelId="{E38C3499-E16E-41B3-ABCB-FC8D10DC5690}" type="pres">
      <dgm:prSet presAssocID="{FFF04CC1-CBCA-4C94-8567-0D75ECF637EC}" presName="childNode1" presStyleLbl="bgAcc1" presStyleIdx="2" presStyleCnt="3">
        <dgm:presLayoutVars>
          <dgm:bulletEnabled val="1"/>
        </dgm:presLayoutVars>
      </dgm:prSet>
      <dgm:spPr/>
      <dgm:t>
        <a:bodyPr/>
        <a:lstStyle/>
        <a:p>
          <a:endParaRPr lang="en-US"/>
        </a:p>
      </dgm:t>
    </dgm:pt>
    <dgm:pt modelId="{EBD0B4F4-435E-4A9D-98AD-4E156B6707EC}" type="pres">
      <dgm:prSet presAssocID="{FFF04CC1-CBCA-4C94-8567-0D75ECF637EC}" presName="childNode1tx" presStyleLbl="bgAcc1" presStyleIdx="2" presStyleCnt="3">
        <dgm:presLayoutVars>
          <dgm:bulletEnabled val="1"/>
        </dgm:presLayoutVars>
      </dgm:prSet>
      <dgm:spPr/>
      <dgm:t>
        <a:bodyPr/>
        <a:lstStyle/>
        <a:p>
          <a:endParaRPr lang="en-US"/>
        </a:p>
      </dgm:t>
    </dgm:pt>
    <dgm:pt modelId="{12FA2424-16AA-4C90-A8C1-8027ACED97C3}" type="pres">
      <dgm:prSet presAssocID="{FFF04CC1-CBCA-4C94-8567-0D75ECF637EC}" presName="parentNode1" presStyleLbl="node1" presStyleIdx="2" presStyleCnt="3">
        <dgm:presLayoutVars>
          <dgm:chMax val="1"/>
          <dgm:bulletEnabled val="1"/>
        </dgm:presLayoutVars>
      </dgm:prSet>
      <dgm:spPr/>
      <dgm:t>
        <a:bodyPr/>
        <a:lstStyle/>
        <a:p>
          <a:endParaRPr lang="en-US"/>
        </a:p>
      </dgm:t>
    </dgm:pt>
    <dgm:pt modelId="{A8A3FC26-3D2F-4737-97A6-4634AB9CB56C}" type="pres">
      <dgm:prSet presAssocID="{FFF04CC1-CBCA-4C94-8567-0D75ECF637EC}" presName="connSite1" presStyleCnt="0"/>
      <dgm:spPr/>
      <dgm:t>
        <a:bodyPr/>
        <a:lstStyle/>
        <a:p>
          <a:endParaRPr lang="en-US"/>
        </a:p>
      </dgm:t>
    </dgm:pt>
  </dgm:ptLst>
  <dgm:cxnLst>
    <dgm:cxn modelId="{1427B829-21E6-4158-8156-FF1BE614E796}" type="presOf" srcId="{7688DAFC-D4C5-4BA3-9DC7-A6C819DD3827}" destId="{E38C3499-E16E-41B3-ABCB-FC8D10DC5690}" srcOrd="0" destOrd="0" presId="urn:microsoft.com/office/officeart/2005/8/layout/hProcess4"/>
    <dgm:cxn modelId="{D72B9DF6-4B51-4AE6-93E4-98C360D892CF}" srcId="{F8CC5F01-C399-43FC-B631-9CA2669B4296}" destId="{C7825742-9D9E-4768-A52B-FFC36A8CA785}" srcOrd="0" destOrd="0" parTransId="{3313A88B-2E36-4406-A3EE-3FE568701BB0}" sibTransId="{2CA17D3C-202A-4E3C-99BB-AC8A7F8B80FB}"/>
    <dgm:cxn modelId="{052EDBF2-216F-4338-9FB2-7D48D130A633}" type="presOf" srcId="{486EBF4E-B713-47FC-B56E-893E9581D256}" destId="{FA6D8C25-A33F-4CE4-A02C-D3E0407E564B}" srcOrd="0" destOrd="0" presId="urn:microsoft.com/office/officeart/2005/8/layout/hProcess4"/>
    <dgm:cxn modelId="{072D2B66-9915-4946-8127-A320297F6EAE}" srcId="{0847F2EF-A0B1-46F5-B9F2-8D93F84D6B16}" destId="{FFF04CC1-CBCA-4C94-8567-0D75ECF637EC}" srcOrd="2" destOrd="0" parTransId="{F94074AD-5F22-42F8-B23B-B5E74CFC7BB6}" sibTransId="{AE27F324-7016-49D3-AE69-C9576133436E}"/>
    <dgm:cxn modelId="{77988617-4FFC-4B0B-A628-962D2EFFF075}" type="presOf" srcId="{738E7340-1E2D-4846-A4EA-7F6048C09C30}" destId="{86EF4016-4D0E-497E-B047-3CDB4A33F15C}" srcOrd="0" destOrd="1" presId="urn:microsoft.com/office/officeart/2005/8/layout/hProcess4"/>
    <dgm:cxn modelId="{634626A2-02EC-4093-A85F-FF627DBC0A17}" srcId="{18683D1E-B84F-4AC7-A166-4D30B80B5232}" destId="{738E7340-1E2D-4846-A4EA-7F6048C09C30}" srcOrd="1" destOrd="0" parTransId="{29B2BC76-C084-4A42-B38B-7141110EEB4C}" sibTransId="{9B940B4E-ED75-4A51-88A6-4BC9F596B7EE}"/>
    <dgm:cxn modelId="{5B11D622-BE75-4A78-89E5-233DCDD30FC5}" type="presOf" srcId="{A2791D35-C1CC-4C63-B96E-F57D72AFFD44}" destId="{E4EC74A3-7692-4B2D-A6B1-5B3BD2D8D7CF}" srcOrd="1" destOrd="2" presId="urn:microsoft.com/office/officeart/2005/8/layout/hProcess4"/>
    <dgm:cxn modelId="{07F4AE34-06E5-45AC-954A-532CD3EDE06B}" type="presOf" srcId="{FFF04CC1-CBCA-4C94-8567-0D75ECF637EC}" destId="{12FA2424-16AA-4C90-A8C1-8027ACED97C3}" srcOrd="0" destOrd="0" presId="urn:microsoft.com/office/officeart/2005/8/layout/hProcess4"/>
    <dgm:cxn modelId="{807AB111-A635-4622-8A41-3C2612637E61}" type="presOf" srcId="{738E7340-1E2D-4846-A4EA-7F6048C09C30}" destId="{C5366CE6-BD0D-4C26-80D8-F82473CBA2BF}" srcOrd="1" destOrd="1" presId="urn:microsoft.com/office/officeart/2005/8/layout/hProcess4"/>
    <dgm:cxn modelId="{7BCA2B95-94E4-43DF-BED3-93A29E6E0D7D}" type="presOf" srcId="{C7825742-9D9E-4768-A52B-FFC36A8CA785}" destId="{E4EC74A3-7692-4B2D-A6B1-5B3BD2D8D7CF}" srcOrd="1" destOrd="0" presId="urn:microsoft.com/office/officeart/2005/8/layout/hProcess4"/>
    <dgm:cxn modelId="{25055CD5-6520-4CFD-887F-F20A3D393A96}" srcId="{F8CC5F01-C399-43FC-B631-9CA2669B4296}" destId="{A2791D35-C1CC-4C63-B96E-F57D72AFFD44}" srcOrd="2" destOrd="0" parTransId="{920AC465-EA10-4B0D-A00C-7788FE399942}" sibTransId="{551D2F2D-1E0A-4CF0-907C-83E6E80555A6}"/>
    <dgm:cxn modelId="{20E7246B-0E9A-43FE-B490-EBFABC7DAC05}" type="presOf" srcId="{CB06EDA7-9753-4390-BD6E-053C4F0A36FE}" destId="{C5366CE6-BD0D-4C26-80D8-F82473CBA2BF}" srcOrd="1" destOrd="0" presId="urn:microsoft.com/office/officeart/2005/8/layout/hProcess4"/>
    <dgm:cxn modelId="{9FDB33A2-5366-401C-9168-6EC2E86AB822}" srcId="{18683D1E-B84F-4AC7-A166-4D30B80B5232}" destId="{CB06EDA7-9753-4390-BD6E-053C4F0A36FE}" srcOrd="0" destOrd="0" parTransId="{564A3D9A-EFA3-462F-8313-945DC35CC719}" sibTransId="{C7B1FFF5-C52A-4ABD-BF85-F6C0D60C5F47}"/>
    <dgm:cxn modelId="{F1B8F135-4717-4B10-B0E4-CCAA4E7968BC}" type="presOf" srcId="{0EEF73EF-B25D-4519-B811-3B08BF7EA28F}" destId="{E4EC74A3-7692-4B2D-A6B1-5B3BD2D8D7CF}" srcOrd="1" destOrd="1" presId="urn:microsoft.com/office/officeart/2005/8/layout/hProcess4"/>
    <dgm:cxn modelId="{7115DA55-34E5-4616-9A12-06B0521CD649}" type="presOf" srcId="{7688DAFC-D4C5-4BA3-9DC7-A6C819DD3827}" destId="{EBD0B4F4-435E-4A9D-98AD-4E156B6707EC}" srcOrd="1" destOrd="0" presId="urn:microsoft.com/office/officeart/2005/8/layout/hProcess4"/>
    <dgm:cxn modelId="{703613E7-F887-4B15-82A4-04BD4812D8BA}" type="presOf" srcId="{F8CC5F01-C399-43FC-B631-9CA2669B4296}" destId="{600B505D-7A88-47EF-AB45-DAA3EB5715CC}" srcOrd="0" destOrd="0" presId="urn:microsoft.com/office/officeart/2005/8/layout/hProcess4"/>
    <dgm:cxn modelId="{FA1FC722-5D31-4C55-882B-47219DF41C40}" type="presOf" srcId="{0847F2EF-A0B1-46F5-B9F2-8D93F84D6B16}" destId="{B0D7F5DF-68CD-44B0-971C-FBF9C0D92A3A}" srcOrd="0" destOrd="0" presId="urn:microsoft.com/office/officeart/2005/8/layout/hProcess4"/>
    <dgm:cxn modelId="{8381AB25-AE01-4D25-9E61-CB2212C6201B}" type="presOf" srcId="{DF8CC206-BF62-466E-90D7-C199037B76FC}" destId="{E38C3499-E16E-41B3-ABCB-FC8D10DC5690}" srcOrd="0" destOrd="1" presId="urn:microsoft.com/office/officeart/2005/8/layout/hProcess4"/>
    <dgm:cxn modelId="{C8D26F93-BBF3-47E9-9FBC-012126313AD1}" type="presOf" srcId="{DF8CC206-BF62-466E-90D7-C199037B76FC}" destId="{EBD0B4F4-435E-4A9D-98AD-4E156B6707EC}" srcOrd="1" destOrd="1" presId="urn:microsoft.com/office/officeart/2005/8/layout/hProcess4"/>
    <dgm:cxn modelId="{2DEDF565-EC70-4B9E-A1FE-EAEFBB0F8412}" type="presOf" srcId="{0EEF73EF-B25D-4519-B811-3B08BF7EA28F}" destId="{8E68BA0B-4ED2-42BD-8069-12B1216A6BE0}" srcOrd="0" destOrd="1" presId="urn:microsoft.com/office/officeart/2005/8/layout/hProcess4"/>
    <dgm:cxn modelId="{1D417986-6C63-4A96-8FF8-43FBBB13F22F}" srcId="{FFF04CC1-CBCA-4C94-8567-0D75ECF637EC}" destId="{DF8CC206-BF62-466E-90D7-C199037B76FC}" srcOrd="1" destOrd="0" parTransId="{A300256E-C498-45F1-A417-CA5988179C15}" sibTransId="{63DD90DD-32BA-437D-A283-7F7EE5DFA287}"/>
    <dgm:cxn modelId="{F1595831-C811-4ADC-846D-FE25AB7EF083}" srcId="{0847F2EF-A0B1-46F5-B9F2-8D93F84D6B16}" destId="{18683D1E-B84F-4AC7-A166-4D30B80B5232}" srcOrd="1" destOrd="0" parTransId="{196E2CAA-9FB8-45B3-864E-322BE36E7FEC}" sibTransId="{486EBF4E-B713-47FC-B56E-893E9581D256}"/>
    <dgm:cxn modelId="{5D7A2289-0004-46F1-88D7-20A77492B86E}" srcId="{0847F2EF-A0B1-46F5-B9F2-8D93F84D6B16}" destId="{F8CC5F01-C399-43FC-B631-9CA2669B4296}" srcOrd="0" destOrd="0" parTransId="{C5B141A6-D4FD-4CF9-A73F-12C0DFCFB31D}" sibTransId="{EB765E1B-3C29-4B81-9EA3-5A4D98495694}"/>
    <dgm:cxn modelId="{44E86CCF-0ADE-410D-B526-2166EA553A86}" srcId="{F8CC5F01-C399-43FC-B631-9CA2669B4296}" destId="{0EEF73EF-B25D-4519-B811-3B08BF7EA28F}" srcOrd="1" destOrd="0" parTransId="{CAD6F772-B4D2-4B2B-9B57-BA0ADBA8AD6C}" sibTransId="{F0C34C15-1F9E-4518-9404-EE9487A58EA0}"/>
    <dgm:cxn modelId="{3D7E6681-AD10-4656-85A9-49BDE5A1A7A7}" type="presOf" srcId="{EB765E1B-3C29-4B81-9EA3-5A4D98495694}" destId="{0AEE4D43-FCF1-40DD-AFC6-B513D6C2F710}" srcOrd="0" destOrd="0" presId="urn:microsoft.com/office/officeart/2005/8/layout/hProcess4"/>
    <dgm:cxn modelId="{6F704F6F-AF0B-4DBD-9B7F-B953AFA27ECB}" type="presOf" srcId="{A2791D35-C1CC-4C63-B96E-F57D72AFFD44}" destId="{8E68BA0B-4ED2-42BD-8069-12B1216A6BE0}" srcOrd="0" destOrd="2" presId="urn:microsoft.com/office/officeart/2005/8/layout/hProcess4"/>
    <dgm:cxn modelId="{6EC7A191-5FF6-4426-A0AF-83FD1C638C3B}" srcId="{FFF04CC1-CBCA-4C94-8567-0D75ECF637EC}" destId="{7688DAFC-D4C5-4BA3-9DC7-A6C819DD3827}" srcOrd="0" destOrd="0" parTransId="{3984B892-E9D8-43BB-A535-7AADA682A291}" sibTransId="{74778A92-F7D3-4F56-A3FC-C70866EB435A}"/>
    <dgm:cxn modelId="{F70B6A65-C9D5-4720-98C4-AAFDB239BB9C}" type="presOf" srcId="{CB06EDA7-9753-4390-BD6E-053C4F0A36FE}" destId="{86EF4016-4D0E-497E-B047-3CDB4A33F15C}" srcOrd="0" destOrd="0" presId="urn:microsoft.com/office/officeart/2005/8/layout/hProcess4"/>
    <dgm:cxn modelId="{95CF7DC4-438C-4957-B8B4-F61B90F2E35D}" type="presOf" srcId="{C7825742-9D9E-4768-A52B-FFC36A8CA785}" destId="{8E68BA0B-4ED2-42BD-8069-12B1216A6BE0}" srcOrd="0" destOrd="0" presId="urn:microsoft.com/office/officeart/2005/8/layout/hProcess4"/>
    <dgm:cxn modelId="{49592D5B-7452-4727-9E53-3BFD66B64886}" type="presOf" srcId="{18683D1E-B84F-4AC7-A166-4D30B80B5232}" destId="{9AC03C31-CC41-470C-947E-ED8FBB439B5D}" srcOrd="0" destOrd="0" presId="urn:microsoft.com/office/officeart/2005/8/layout/hProcess4"/>
    <dgm:cxn modelId="{36A92D1A-4287-425B-9B1B-0F44E644A64E}" type="presParOf" srcId="{B0D7F5DF-68CD-44B0-971C-FBF9C0D92A3A}" destId="{52A506F1-8EFD-4554-B755-E1A111FF4360}" srcOrd="0" destOrd="0" presId="urn:microsoft.com/office/officeart/2005/8/layout/hProcess4"/>
    <dgm:cxn modelId="{C8DFC8E3-F4F4-45B1-AE6B-1B19F9540CB7}" type="presParOf" srcId="{B0D7F5DF-68CD-44B0-971C-FBF9C0D92A3A}" destId="{60224A8A-C822-4E10-8DE9-284B4EF6038E}" srcOrd="1" destOrd="0" presId="urn:microsoft.com/office/officeart/2005/8/layout/hProcess4"/>
    <dgm:cxn modelId="{C69CCCDB-63F4-4B32-9EEE-47657EA1D02F}" type="presParOf" srcId="{B0D7F5DF-68CD-44B0-971C-FBF9C0D92A3A}" destId="{2732E3CD-B1F7-4F22-8D1D-028EE59468BF}" srcOrd="2" destOrd="0" presId="urn:microsoft.com/office/officeart/2005/8/layout/hProcess4"/>
    <dgm:cxn modelId="{B0875740-B138-4CA3-81C3-995A04A25CA1}" type="presParOf" srcId="{2732E3CD-B1F7-4F22-8D1D-028EE59468BF}" destId="{B441AD61-D6A6-42DE-BD61-D1AEFDED3694}" srcOrd="0" destOrd="0" presId="urn:microsoft.com/office/officeart/2005/8/layout/hProcess4"/>
    <dgm:cxn modelId="{D0D24584-A82F-4D2B-9415-AEB504AC7728}" type="presParOf" srcId="{B441AD61-D6A6-42DE-BD61-D1AEFDED3694}" destId="{EAE88884-C2F0-4AC7-AFAA-83CC61956C35}" srcOrd="0" destOrd="0" presId="urn:microsoft.com/office/officeart/2005/8/layout/hProcess4"/>
    <dgm:cxn modelId="{FE7E4325-7C8B-408E-A751-4638A30270F4}" type="presParOf" srcId="{B441AD61-D6A6-42DE-BD61-D1AEFDED3694}" destId="{8E68BA0B-4ED2-42BD-8069-12B1216A6BE0}" srcOrd="1" destOrd="0" presId="urn:microsoft.com/office/officeart/2005/8/layout/hProcess4"/>
    <dgm:cxn modelId="{E05F1D78-942C-4B4A-BC5B-FE970FBEF074}" type="presParOf" srcId="{B441AD61-D6A6-42DE-BD61-D1AEFDED3694}" destId="{E4EC74A3-7692-4B2D-A6B1-5B3BD2D8D7CF}" srcOrd="2" destOrd="0" presId="urn:microsoft.com/office/officeart/2005/8/layout/hProcess4"/>
    <dgm:cxn modelId="{252E115F-768F-4466-A4F6-8905DB8BB55B}" type="presParOf" srcId="{B441AD61-D6A6-42DE-BD61-D1AEFDED3694}" destId="{600B505D-7A88-47EF-AB45-DAA3EB5715CC}" srcOrd="3" destOrd="0" presId="urn:microsoft.com/office/officeart/2005/8/layout/hProcess4"/>
    <dgm:cxn modelId="{084DE11C-EBF8-424B-84EF-2FF1D0ACD3A9}" type="presParOf" srcId="{B441AD61-D6A6-42DE-BD61-D1AEFDED3694}" destId="{C896A37C-308D-4706-925C-1ABBCA577AE9}" srcOrd="4" destOrd="0" presId="urn:microsoft.com/office/officeart/2005/8/layout/hProcess4"/>
    <dgm:cxn modelId="{66862AAD-7605-46F2-8DD8-0E718911FE7B}" type="presParOf" srcId="{2732E3CD-B1F7-4F22-8D1D-028EE59468BF}" destId="{0AEE4D43-FCF1-40DD-AFC6-B513D6C2F710}" srcOrd="1" destOrd="0" presId="urn:microsoft.com/office/officeart/2005/8/layout/hProcess4"/>
    <dgm:cxn modelId="{50655FA6-3C56-470E-B3BC-8154834EDEA5}" type="presParOf" srcId="{2732E3CD-B1F7-4F22-8D1D-028EE59468BF}" destId="{ADD13809-0B83-417C-9582-3A7890CAB37D}" srcOrd="2" destOrd="0" presId="urn:microsoft.com/office/officeart/2005/8/layout/hProcess4"/>
    <dgm:cxn modelId="{DCBA8F1B-DB95-49E6-AF61-1B90A6D8F7AB}" type="presParOf" srcId="{ADD13809-0B83-417C-9582-3A7890CAB37D}" destId="{7CCB4108-151A-4FF0-8626-A6BAC7ED4E51}" srcOrd="0" destOrd="0" presId="urn:microsoft.com/office/officeart/2005/8/layout/hProcess4"/>
    <dgm:cxn modelId="{B1DB2C26-F7E6-4BD4-9789-34E47E368972}" type="presParOf" srcId="{ADD13809-0B83-417C-9582-3A7890CAB37D}" destId="{86EF4016-4D0E-497E-B047-3CDB4A33F15C}" srcOrd="1" destOrd="0" presId="urn:microsoft.com/office/officeart/2005/8/layout/hProcess4"/>
    <dgm:cxn modelId="{EAFB746F-4DD0-4972-B265-4AC07C965B84}" type="presParOf" srcId="{ADD13809-0B83-417C-9582-3A7890CAB37D}" destId="{C5366CE6-BD0D-4C26-80D8-F82473CBA2BF}" srcOrd="2" destOrd="0" presId="urn:microsoft.com/office/officeart/2005/8/layout/hProcess4"/>
    <dgm:cxn modelId="{E476EDF0-35FF-4C43-A491-1708CA4FDBEA}" type="presParOf" srcId="{ADD13809-0B83-417C-9582-3A7890CAB37D}" destId="{9AC03C31-CC41-470C-947E-ED8FBB439B5D}" srcOrd="3" destOrd="0" presId="urn:microsoft.com/office/officeart/2005/8/layout/hProcess4"/>
    <dgm:cxn modelId="{14D27385-845D-4EC7-8A06-ACF0D80D4B3B}" type="presParOf" srcId="{ADD13809-0B83-417C-9582-3A7890CAB37D}" destId="{6AC90CF8-A40D-49F2-A8CC-E3183124EFDD}" srcOrd="4" destOrd="0" presId="urn:microsoft.com/office/officeart/2005/8/layout/hProcess4"/>
    <dgm:cxn modelId="{59192DA4-8AE0-44A4-9C35-4C9E3EDCF01A}" type="presParOf" srcId="{2732E3CD-B1F7-4F22-8D1D-028EE59468BF}" destId="{FA6D8C25-A33F-4CE4-A02C-D3E0407E564B}" srcOrd="3" destOrd="0" presId="urn:microsoft.com/office/officeart/2005/8/layout/hProcess4"/>
    <dgm:cxn modelId="{443FE281-BFFB-4BCF-9DDF-5CACBDE6E623}" type="presParOf" srcId="{2732E3CD-B1F7-4F22-8D1D-028EE59468BF}" destId="{323F79BC-71D9-421D-8BA3-8E3266346A50}" srcOrd="4" destOrd="0" presId="urn:microsoft.com/office/officeart/2005/8/layout/hProcess4"/>
    <dgm:cxn modelId="{981315B4-6C45-4651-8817-BA7FB2F3EECD}" type="presParOf" srcId="{323F79BC-71D9-421D-8BA3-8E3266346A50}" destId="{16317F2A-6571-4A05-A301-90ADF86143DE}" srcOrd="0" destOrd="0" presId="urn:microsoft.com/office/officeart/2005/8/layout/hProcess4"/>
    <dgm:cxn modelId="{7F6E2DBA-320A-44E8-8705-828DB49702AA}" type="presParOf" srcId="{323F79BC-71D9-421D-8BA3-8E3266346A50}" destId="{E38C3499-E16E-41B3-ABCB-FC8D10DC5690}" srcOrd="1" destOrd="0" presId="urn:microsoft.com/office/officeart/2005/8/layout/hProcess4"/>
    <dgm:cxn modelId="{37604968-7CAD-456E-A367-C5674E635E96}" type="presParOf" srcId="{323F79BC-71D9-421D-8BA3-8E3266346A50}" destId="{EBD0B4F4-435E-4A9D-98AD-4E156B6707EC}" srcOrd="2" destOrd="0" presId="urn:microsoft.com/office/officeart/2005/8/layout/hProcess4"/>
    <dgm:cxn modelId="{88F05DFF-152F-40E4-9E32-B4FAAEF85ADB}" type="presParOf" srcId="{323F79BC-71D9-421D-8BA3-8E3266346A50}" destId="{12FA2424-16AA-4C90-A8C1-8027ACED97C3}" srcOrd="3" destOrd="0" presId="urn:microsoft.com/office/officeart/2005/8/layout/hProcess4"/>
    <dgm:cxn modelId="{40B5458E-E9BA-483F-B010-19FDDAD3BC5A}" type="presParOf" srcId="{323F79BC-71D9-421D-8BA3-8E3266346A50}" destId="{A8A3FC26-3D2F-4737-97A6-4634AB9CB56C}"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0634A06-67EF-499A-AFE9-25485E7C175B}" type="doc">
      <dgm:prSet loTypeId="urn:microsoft.com/office/officeart/2005/8/layout/vList4" loCatId="list" qsTypeId="urn:microsoft.com/office/officeart/2005/8/quickstyle/simple1" qsCatId="simple" csTypeId="urn:microsoft.com/office/officeart/2005/8/colors/colorful1" csCatId="colorful" phldr="1"/>
      <dgm:spPr/>
    </dgm:pt>
    <dgm:pt modelId="{828C0F1E-8276-4E33-BC74-B1937B59FD1F}">
      <dgm:prSet phldrT="[Text]"/>
      <dgm:spPr/>
      <dgm:t>
        <a:bodyPr/>
        <a:lstStyle/>
        <a:p>
          <a:r>
            <a:rPr lang="en-US" dirty="0" smtClean="0"/>
            <a:t>Magnetic (60s technology)</a:t>
          </a:r>
          <a:endParaRPr lang="en-US" dirty="0"/>
        </a:p>
      </dgm:t>
    </dgm:pt>
    <dgm:pt modelId="{D7863A0C-A72A-40D7-9340-1B7434572555}" type="parTrans" cxnId="{BC15ED0B-81AF-41DB-90C6-8C77E3AA775F}">
      <dgm:prSet/>
      <dgm:spPr/>
      <dgm:t>
        <a:bodyPr/>
        <a:lstStyle/>
        <a:p>
          <a:endParaRPr lang="en-US"/>
        </a:p>
      </dgm:t>
    </dgm:pt>
    <dgm:pt modelId="{60218995-FFC5-4BD9-8AE2-F0C0A5EEB724}" type="sibTrans" cxnId="{BC15ED0B-81AF-41DB-90C6-8C77E3AA775F}">
      <dgm:prSet/>
      <dgm:spPr/>
      <dgm:t>
        <a:bodyPr/>
        <a:lstStyle/>
        <a:p>
          <a:endParaRPr lang="en-US"/>
        </a:p>
      </dgm:t>
    </dgm:pt>
    <dgm:pt modelId="{72F42CB9-CE86-436C-904C-00E35BFF3981}">
      <dgm:prSet phldrT="[Text]"/>
      <dgm:spPr/>
      <dgm:t>
        <a:bodyPr/>
        <a:lstStyle/>
        <a:p>
          <a:r>
            <a:rPr lang="en-US" dirty="0" smtClean="0"/>
            <a:t>Data on magnetic strip.</a:t>
          </a:r>
          <a:endParaRPr lang="en-US" dirty="0"/>
        </a:p>
      </dgm:t>
    </dgm:pt>
    <dgm:pt modelId="{74950A2C-4FEF-4494-ABB4-6ED4D92DA720}" type="parTrans" cxnId="{DA0A02EB-59EE-434B-BE68-48648230FD8A}">
      <dgm:prSet/>
      <dgm:spPr/>
      <dgm:t>
        <a:bodyPr/>
        <a:lstStyle/>
        <a:p>
          <a:endParaRPr lang="en-US"/>
        </a:p>
      </dgm:t>
    </dgm:pt>
    <dgm:pt modelId="{2B2BCF27-2F9D-41A9-8385-0124516574BF}" type="sibTrans" cxnId="{DA0A02EB-59EE-434B-BE68-48648230FD8A}">
      <dgm:prSet/>
      <dgm:spPr/>
      <dgm:t>
        <a:bodyPr/>
        <a:lstStyle/>
        <a:p>
          <a:endParaRPr lang="en-US"/>
        </a:p>
      </dgm:t>
    </dgm:pt>
    <dgm:pt modelId="{230A208C-A809-4304-B1D9-31C8BFD6CEC7}">
      <dgm:prSet phldrT="[Text]"/>
      <dgm:spPr/>
      <dgm:t>
        <a:bodyPr/>
        <a:lstStyle/>
        <a:p>
          <a:r>
            <a:rPr lang="x-none" dirty="0" smtClean="0"/>
            <a:t>Data can be duplicated, cloned, skimmed = fraud.</a:t>
          </a:r>
          <a:endParaRPr lang="en-US" dirty="0"/>
        </a:p>
      </dgm:t>
    </dgm:pt>
    <dgm:pt modelId="{2CF5A02D-0987-4DBD-88AF-AE2901972E1D}" type="parTrans" cxnId="{B66BF1CB-6326-4F0A-83A4-07866691BA16}">
      <dgm:prSet/>
      <dgm:spPr/>
      <dgm:t>
        <a:bodyPr/>
        <a:lstStyle/>
        <a:p>
          <a:endParaRPr lang="en-US"/>
        </a:p>
      </dgm:t>
    </dgm:pt>
    <dgm:pt modelId="{84415E11-D9F0-4E66-9613-52B9C91338E4}" type="sibTrans" cxnId="{B66BF1CB-6326-4F0A-83A4-07866691BA16}">
      <dgm:prSet/>
      <dgm:spPr/>
      <dgm:t>
        <a:bodyPr/>
        <a:lstStyle/>
        <a:p>
          <a:endParaRPr lang="en-US"/>
        </a:p>
      </dgm:t>
    </dgm:pt>
    <dgm:pt modelId="{5FA3A3BB-C3FE-40D8-A51D-33919E06F97E}">
      <dgm:prSet phldrT="[Text]"/>
      <dgm:spPr/>
      <dgm:t>
        <a:bodyPr/>
        <a:lstStyle/>
        <a:p>
          <a:r>
            <a:rPr lang="x-none" dirty="0" smtClean="0"/>
            <a:t>EMV: Europay+Mastercard+Visa</a:t>
          </a:r>
          <a:endParaRPr lang="en-US" dirty="0"/>
        </a:p>
      </dgm:t>
    </dgm:pt>
    <dgm:pt modelId="{8D8AA5FC-FA42-4109-B7E9-33A7B67F615A}" type="sibTrans" cxnId="{C5C94FBC-4B25-4F47-8886-521E54B13E5D}">
      <dgm:prSet/>
      <dgm:spPr/>
      <dgm:t>
        <a:bodyPr/>
        <a:lstStyle/>
        <a:p>
          <a:endParaRPr lang="en-US"/>
        </a:p>
      </dgm:t>
    </dgm:pt>
    <dgm:pt modelId="{1C6479B1-F4A3-4CFF-85B4-D3EF402760D6}" type="parTrans" cxnId="{C5C94FBC-4B25-4F47-8886-521E54B13E5D}">
      <dgm:prSet/>
      <dgm:spPr/>
      <dgm:t>
        <a:bodyPr/>
        <a:lstStyle/>
        <a:p>
          <a:endParaRPr lang="en-US"/>
        </a:p>
      </dgm:t>
    </dgm:pt>
    <dgm:pt modelId="{C42EF0D6-8D10-4F52-B008-6B9005E63D6E}">
      <dgm:prSet phldrT="[Text]"/>
      <dgm:spPr/>
      <dgm:t>
        <a:bodyPr/>
        <a:lstStyle/>
        <a:p>
          <a:r>
            <a:rPr lang="x-none" dirty="0" smtClean="0"/>
            <a:t>chip infrastructure with encr</a:t>
          </a:r>
          <a:r>
            <a:rPr lang="en-US" dirty="0" err="1" smtClean="0"/>
            <a:t>yp</a:t>
          </a:r>
          <a:r>
            <a:rPr lang="x-none" dirty="0" smtClean="0"/>
            <a:t>tion</a:t>
          </a:r>
          <a:r>
            <a:rPr lang="en-US" dirty="0" smtClean="0"/>
            <a:t>. RBI ordered migration (2013)</a:t>
          </a:r>
          <a:endParaRPr lang="en-US" dirty="0"/>
        </a:p>
      </dgm:t>
    </dgm:pt>
    <dgm:pt modelId="{B99E1EF5-3598-427C-8817-059B6D9DADC7}" type="parTrans" cxnId="{332A8356-C4B6-4D66-81B8-2AC6E2CBF1F3}">
      <dgm:prSet/>
      <dgm:spPr/>
      <dgm:t>
        <a:bodyPr/>
        <a:lstStyle/>
        <a:p>
          <a:endParaRPr lang="en-US"/>
        </a:p>
      </dgm:t>
    </dgm:pt>
    <dgm:pt modelId="{0F3FECF0-CA77-4CBB-B6DE-CF46192D8E6D}" type="sibTrans" cxnId="{332A8356-C4B6-4D66-81B8-2AC6E2CBF1F3}">
      <dgm:prSet/>
      <dgm:spPr/>
      <dgm:t>
        <a:bodyPr/>
        <a:lstStyle/>
        <a:p>
          <a:endParaRPr lang="en-US"/>
        </a:p>
      </dgm:t>
    </dgm:pt>
    <dgm:pt modelId="{1A42A413-370B-49E7-BD64-1B6314AB9DE5}">
      <dgm:prSet phldrT="[Text]"/>
      <dgm:spPr/>
      <dgm:t>
        <a:bodyPr/>
        <a:lstStyle/>
        <a:p>
          <a:r>
            <a:rPr lang="en-US" dirty="0" smtClean="0"/>
            <a:t>EMV-contact: must remain inside terminal. </a:t>
          </a:r>
          <a:r>
            <a:rPr lang="en-US" dirty="0" err="1" smtClean="0"/>
            <a:t>Chip&amp;PIN</a:t>
          </a:r>
          <a:r>
            <a:rPr lang="en-US" dirty="0" smtClean="0"/>
            <a:t> | </a:t>
          </a:r>
          <a:r>
            <a:rPr lang="en-US" dirty="0" err="1" smtClean="0"/>
            <a:t>Chip&amp;Signature</a:t>
          </a:r>
          <a:r>
            <a:rPr lang="en-US" dirty="0" smtClean="0"/>
            <a:t>.</a:t>
          </a:r>
          <a:endParaRPr lang="en-US" dirty="0"/>
        </a:p>
      </dgm:t>
    </dgm:pt>
    <dgm:pt modelId="{67B5737D-614C-40A6-BB08-3B5711356B90}" type="parTrans" cxnId="{6083202F-A49B-4052-91B7-53C0468E6A6F}">
      <dgm:prSet/>
      <dgm:spPr/>
      <dgm:t>
        <a:bodyPr/>
        <a:lstStyle/>
        <a:p>
          <a:endParaRPr lang="en-US"/>
        </a:p>
      </dgm:t>
    </dgm:pt>
    <dgm:pt modelId="{40A8CF7F-511E-445E-9DE7-2D14D2A0DC50}" type="sibTrans" cxnId="{6083202F-A49B-4052-91B7-53C0468E6A6F}">
      <dgm:prSet/>
      <dgm:spPr/>
      <dgm:t>
        <a:bodyPr/>
        <a:lstStyle/>
        <a:p>
          <a:endParaRPr lang="en-US"/>
        </a:p>
      </dgm:t>
    </dgm:pt>
    <dgm:pt modelId="{0E3B7D9C-C633-43A5-8F35-93E071562CF6}">
      <dgm:prSet/>
      <dgm:spPr/>
      <dgm:t>
        <a:bodyPr/>
        <a:lstStyle/>
        <a:p>
          <a:r>
            <a:rPr lang="en-US" dirty="0" smtClean="0"/>
            <a:t>EMV-contactless: simply tap the card on terminal. (RFID)</a:t>
          </a:r>
          <a:endParaRPr lang="en-US" dirty="0"/>
        </a:p>
      </dgm:t>
    </dgm:pt>
    <dgm:pt modelId="{59E0CD84-4F89-4A23-ADD9-55C3AE742038}" type="parTrans" cxnId="{D08A9BC8-5652-467B-ACCF-C9F4638115FE}">
      <dgm:prSet/>
      <dgm:spPr/>
      <dgm:t>
        <a:bodyPr/>
        <a:lstStyle/>
        <a:p>
          <a:endParaRPr lang="en-US"/>
        </a:p>
      </dgm:t>
    </dgm:pt>
    <dgm:pt modelId="{A2A961D8-6521-46F0-830F-BA112E55E939}" type="sibTrans" cxnId="{D08A9BC8-5652-467B-ACCF-C9F4638115FE}">
      <dgm:prSet/>
      <dgm:spPr/>
      <dgm:t>
        <a:bodyPr/>
        <a:lstStyle/>
        <a:p>
          <a:endParaRPr lang="en-US"/>
        </a:p>
      </dgm:t>
    </dgm:pt>
    <dgm:pt modelId="{E8890866-136E-49F9-9749-1B23AE7DB1CF}" type="pres">
      <dgm:prSet presAssocID="{C0634A06-67EF-499A-AFE9-25485E7C175B}" presName="linear" presStyleCnt="0">
        <dgm:presLayoutVars>
          <dgm:dir/>
          <dgm:resizeHandles val="exact"/>
        </dgm:presLayoutVars>
      </dgm:prSet>
      <dgm:spPr/>
    </dgm:pt>
    <dgm:pt modelId="{4C28E3E2-3DFD-4971-A887-CBDBBF0B6466}" type="pres">
      <dgm:prSet presAssocID="{828C0F1E-8276-4E33-BC74-B1937B59FD1F}" presName="comp" presStyleCnt="0"/>
      <dgm:spPr/>
    </dgm:pt>
    <dgm:pt modelId="{4B84CE1C-5524-4164-8043-6290D105B506}" type="pres">
      <dgm:prSet presAssocID="{828C0F1E-8276-4E33-BC74-B1937B59FD1F}" presName="box" presStyleLbl="node1" presStyleIdx="0" presStyleCnt="2"/>
      <dgm:spPr/>
      <dgm:t>
        <a:bodyPr/>
        <a:lstStyle/>
        <a:p>
          <a:endParaRPr lang="en-US"/>
        </a:p>
      </dgm:t>
    </dgm:pt>
    <dgm:pt modelId="{4145A552-44DC-4204-9CF2-5566EF7EEBB9}" type="pres">
      <dgm:prSet presAssocID="{828C0F1E-8276-4E33-BC74-B1937B59FD1F}" presName="img" presStyleLbl="fgImgPlace1" presStyleIdx="0" presStyleCnt="2" custScaleY="6402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68BB2F16-880C-4A56-BFB6-9F5AEAAAEB8D}" type="pres">
      <dgm:prSet presAssocID="{828C0F1E-8276-4E33-BC74-B1937B59FD1F}" presName="text" presStyleLbl="node1" presStyleIdx="0" presStyleCnt="2">
        <dgm:presLayoutVars>
          <dgm:bulletEnabled val="1"/>
        </dgm:presLayoutVars>
      </dgm:prSet>
      <dgm:spPr/>
      <dgm:t>
        <a:bodyPr/>
        <a:lstStyle/>
        <a:p>
          <a:endParaRPr lang="en-US"/>
        </a:p>
      </dgm:t>
    </dgm:pt>
    <dgm:pt modelId="{5352CAE0-BE66-45EF-A1C7-3A76E5D86E2A}" type="pres">
      <dgm:prSet presAssocID="{60218995-FFC5-4BD9-8AE2-F0C0A5EEB724}" presName="spacer" presStyleCnt="0"/>
      <dgm:spPr/>
    </dgm:pt>
    <dgm:pt modelId="{12F07227-8E4E-4F64-96D4-E6A7B767B76A}" type="pres">
      <dgm:prSet presAssocID="{5FA3A3BB-C3FE-40D8-A51D-33919E06F97E}" presName="comp" presStyleCnt="0"/>
      <dgm:spPr/>
    </dgm:pt>
    <dgm:pt modelId="{6F729B9D-5C72-4C41-BFDD-9D1952DB7866}" type="pres">
      <dgm:prSet presAssocID="{5FA3A3BB-C3FE-40D8-A51D-33919E06F97E}" presName="box" presStyleLbl="node1" presStyleIdx="1" presStyleCnt="2"/>
      <dgm:spPr/>
      <dgm:t>
        <a:bodyPr/>
        <a:lstStyle/>
        <a:p>
          <a:endParaRPr lang="en-US"/>
        </a:p>
      </dgm:t>
    </dgm:pt>
    <dgm:pt modelId="{B291AC59-B9E8-4D8D-8078-2EF91D0D9CEE}" type="pres">
      <dgm:prSet presAssocID="{5FA3A3BB-C3FE-40D8-A51D-33919E06F97E}" presName="img" presStyleLbl="fgImgPlace1" presStyleIdx="1" presStyleCnt="2" custScaleY="6402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E9621226-53F4-4702-896A-70BA9B48CD06}" type="pres">
      <dgm:prSet presAssocID="{5FA3A3BB-C3FE-40D8-A51D-33919E06F97E}" presName="text" presStyleLbl="node1" presStyleIdx="1" presStyleCnt="2">
        <dgm:presLayoutVars>
          <dgm:bulletEnabled val="1"/>
        </dgm:presLayoutVars>
      </dgm:prSet>
      <dgm:spPr/>
      <dgm:t>
        <a:bodyPr/>
        <a:lstStyle/>
        <a:p>
          <a:endParaRPr lang="en-US"/>
        </a:p>
      </dgm:t>
    </dgm:pt>
  </dgm:ptLst>
  <dgm:cxnLst>
    <dgm:cxn modelId="{BC15ED0B-81AF-41DB-90C6-8C77E3AA775F}" srcId="{C0634A06-67EF-499A-AFE9-25485E7C175B}" destId="{828C0F1E-8276-4E33-BC74-B1937B59FD1F}" srcOrd="0" destOrd="0" parTransId="{D7863A0C-A72A-40D7-9340-1B7434572555}" sibTransId="{60218995-FFC5-4BD9-8AE2-F0C0A5EEB724}"/>
    <dgm:cxn modelId="{115BACD3-AAAC-403A-B39D-A138E7149D05}" type="presOf" srcId="{C42EF0D6-8D10-4F52-B008-6B9005E63D6E}" destId="{6F729B9D-5C72-4C41-BFDD-9D1952DB7866}" srcOrd="0" destOrd="1" presId="urn:microsoft.com/office/officeart/2005/8/layout/vList4"/>
    <dgm:cxn modelId="{F173F3A2-6BDC-4CA1-80C4-E5AB9CE7B41D}" type="presOf" srcId="{230A208C-A809-4304-B1D9-31C8BFD6CEC7}" destId="{68BB2F16-880C-4A56-BFB6-9F5AEAAAEB8D}" srcOrd="1" destOrd="2" presId="urn:microsoft.com/office/officeart/2005/8/layout/vList4"/>
    <dgm:cxn modelId="{332A8356-C4B6-4D66-81B8-2AC6E2CBF1F3}" srcId="{5FA3A3BB-C3FE-40D8-A51D-33919E06F97E}" destId="{C42EF0D6-8D10-4F52-B008-6B9005E63D6E}" srcOrd="0" destOrd="0" parTransId="{B99E1EF5-3598-427C-8817-059B6D9DADC7}" sibTransId="{0F3FECF0-CA77-4CBB-B6DE-CF46192D8E6D}"/>
    <dgm:cxn modelId="{671683C3-D24D-461D-B0C4-F06CB7F44B98}" type="presOf" srcId="{0E3B7D9C-C633-43A5-8F35-93E071562CF6}" destId="{6F729B9D-5C72-4C41-BFDD-9D1952DB7866}" srcOrd="0" destOrd="3" presId="urn:microsoft.com/office/officeart/2005/8/layout/vList4"/>
    <dgm:cxn modelId="{54A27FD1-193C-4F9B-B2AD-0C5403FB327A}" type="presOf" srcId="{72F42CB9-CE86-436C-904C-00E35BFF3981}" destId="{4B84CE1C-5524-4164-8043-6290D105B506}" srcOrd="0" destOrd="1" presId="urn:microsoft.com/office/officeart/2005/8/layout/vList4"/>
    <dgm:cxn modelId="{77646932-AF34-4C75-881A-9DDE6ECD2CFA}" type="presOf" srcId="{0E3B7D9C-C633-43A5-8F35-93E071562CF6}" destId="{E9621226-53F4-4702-896A-70BA9B48CD06}" srcOrd="1" destOrd="3" presId="urn:microsoft.com/office/officeart/2005/8/layout/vList4"/>
    <dgm:cxn modelId="{C7D96D3B-0652-4128-B447-19679786868E}" type="presOf" srcId="{1A42A413-370B-49E7-BD64-1B6314AB9DE5}" destId="{6F729B9D-5C72-4C41-BFDD-9D1952DB7866}" srcOrd="0" destOrd="2" presId="urn:microsoft.com/office/officeart/2005/8/layout/vList4"/>
    <dgm:cxn modelId="{D08A9BC8-5652-467B-ACCF-C9F4638115FE}" srcId="{5FA3A3BB-C3FE-40D8-A51D-33919E06F97E}" destId="{0E3B7D9C-C633-43A5-8F35-93E071562CF6}" srcOrd="2" destOrd="0" parTransId="{59E0CD84-4F89-4A23-ADD9-55C3AE742038}" sibTransId="{A2A961D8-6521-46F0-830F-BA112E55E939}"/>
    <dgm:cxn modelId="{B66BF1CB-6326-4F0A-83A4-07866691BA16}" srcId="{828C0F1E-8276-4E33-BC74-B1937B59FD1F}" destId="{230A208C-A809-4304-B1D9-31C8BFD6CEC7}" srcOrd="1" destOrd="0" parTransId="{2CF5A02D-0987-4DBD-88AF-AE2901972E1D}" sibTransId="{84415E11-D9F0-4E66-9613-52B9C91338E4}"/>
    <dgm:cxn modelId="{9CE31265-2210-4FDC-BBB8-D7B87A3EAE6B}" type="presOf" srcId="{5FA3A3BB-C3FE-40D8-A51D-33919E06F97E}" destId="{6F729B9D-5C72-4C41-BFDD-9D1952DB7866}" srcOrd="0" destOrd="0" presId="urn:microsoft.com/office/officeart/2005/8/layout/vList4"/>
    <dgm:cxn modelId="{4CBFBE23-D505-4602-92DE-804898ED14FE}" type="presOf" srcId="{828C0F1E-8276-4E33-BC74-B1937B59FD1F}" destId="{68BB2F16-880C-4A56-BFB6-9F5AEAAAEB8D}" srcOrd="1" destOrd="0" presId="urn:microsoft.com/office/officeart/2005/8/layout/vList4"/>
    <dgm:cxn modelId="{C5C94FBC-4B25-4F47-8886-521E54B13E5D}" srcId="{C0634A06-67EF-499A-AFE9-25485E7C175B}" destId="{5FA3A3BB-C3FE-40D8-A51D-33919E06F97E}" srcOrd="1" destOrd="0" parTransId="{1C6479B1-F4A3-4CFF-85B4-D3EF402760D6}" sibTransId="{8D8AA5FC-FA42-4109-B7E9-33A7B67F615A}"/>
    <dgm:cxn modelId="{89EF5E10-D23D-4412-A036-AB79977E5A9F}" type="presOf" srcId="{1A42A413-370B-49E7-BD64-1B6314AB9DE5}" destId="{E9621226-53F4-4702-896A-70BA9B48CD06}" srcOrd="1" destOrd="2" presId="urn:microsoft.com/office/officeart/2005/8/layout/vList4"/>
    <dgm:cxn modelId="{DA0A02EB-59EE-434B-BE68-48648230FD8A}" srcId="{828C0F1E-8276-4E33-BC74-B1937B59FD1F}" destId="{72F42CB9-CE86-436C-904C-00E35BFF3981}" srcOrd="0" destOrd="0" parTransId="{74950A2C-4FEF-4494-ABB4-6ED4D92DA720}" sibTransId="{2B2BCF27-2F9D-41A9-8385-0124516574BF}"/>
    <dgm:cxn modelId="{8CA3E0AE-2130-45D7-B230-71179A758A43}" type="presOf" srcId="{72F42CB9-CE86-436C-904C-00E35BFF3981}" destId="{68BB2F16-880C-4A56-BFB6-9F5AEAAAEB8D}" srcOrd="1" destOrd="1" presId="urn:microsoft.com/office/officeart/2005/8/layout/vList4"/>
    <dgm:cxn modelId="{76F56196-D5D8-4E63-BDB9-197A3396BFA6}" type="presOf" srcId="{C42EF0D6-8D10-4F52-B008-6B9005E63D6E}" destId="{E9621226-53F4-4702-896A-70BA9B48CD06}" srcOrd="1" destOrd="1" presId="urn:microsoft.com/office/officeart/2005/8/layout/vList4"/>
    <dgm:cxn modelId="{0F658CCF-282D-4A4D-A701-B6196DFC33F7}" type="presOf" srcId="{5FA3A3BB-C3FE-40D8-A51D-33919E06F97E}" destId="{E9621226-53F4-4702-896A-70BA9B48CD06}" srcOrd="1" destOrd="0" presId="urn:microsoft.com/office/officeart/2005/8/layout/vList4"/>
    <dgm:cxn modelId="{6083202F-A49B-4052-91B7-53C0468E6A6F}" srcId="{5FA3A3BB-C3FE-40D8-A51D-33919E06F97E}" destId="{1A42A413-370B-49E7-BD64-1B6314AB9DE5}" srcOrd="1" destOrd="0" parTransId="{67B5737D-614C-40A6-BB08-3B5711356B90}" sibTransId="{40A8CF7F-511E-445E-9DE7-2D14D2A0DC50}"/>
    <dgm:cxn modelId="{FFEA8E34-7952-4823-8111-A6405A34D776}" type="presOf" srcId="{828C0F1E-8276-4E33-BC74-B1937B59FD1F}" destId="{4B84CE1C-5524-4164-8043-6290D105B506}" srcOrd="0" destOrd="0" presId="urn:microsoft.com/office/officeart/2005/8/layout/vList4"/>
    <dgm:cxn modelId="{FFE91C82-A4C2-44F1-A42B-D95B478FD281}" type="presOf" srcId="{230A208C-A809-4304-B1D9-31C8BFD6CEC7}" destId="{4B84CE1C-5524-4164-8043-6290D105B506}" srcOrd="0" destOrd="2" presId="urn:microsoft.com/office/officeart/2005/8/layout/vList4"/>
    <dgm:cxn modelId="{9E350C2B-9934-49A4-9A59-EF151EBCACE9}" type="presOf" srcId="{C0634A06-67EF-499A-AFE9-25485E7C175B}" destId="{E8890866-136E-49F9-9749-1B23AE7DB1CF}" srcOrd="0" destOrd="0" presId="urn:microsoft.com/office/officeart/2005/8/layout/vList4"/>
    <dgm:cxn modelId="{94C17BA7-0C48-4DCE-96ED-E3718B108455}" type="presParOf" srcId="{E8890866-136E-49F9-9749-1B23AE7DB1CF}" destId="{4C28E3E2-3DFD-4971-A887-CBDBBF0B6466}" srcOrd="0" destOrd="0" presId="urn:microsoft.com/office/officeart/2005/8/layout/vList4"/>
    <dgm:cxn modelId="{809365AC-BF4A-4C02-B97F-FC2FC2B3BD77}" type="presParOf" srcId="{4C28E3E2-3DFD-4971-A887-CBDBBF0B6466}" destId="{4B84CE1C-5524-4164-8043-6290D105B506}" srcOrd="0" destOrd="0" presId="urn:microsoft.com/office/officeart/2005/8/layout/vList4"/>
    <dgm:cxn modelId="{2552B190-E3CE-41E2-B1EF-65FBF85760AB}" type="presParOf" srcId="{4C28E3E2-3DFD-4971-A887-CBDBBF0B6466}" destId="{4145A552-44DC-4204-9CF2-5566EF7EEBB9}" srcOrd="1" destOrd="0" presId="urn:microsoft.com/office/officeart/2005/8/layout/vList4"/>
    <dgm:cxn modelId="{D55997A3-B8D7-4228-83BB-0FF2854B5FFC}" type="presParOf" srcId="{4C28E3E2-3DFD-4971-A887-CBDBBF0B6466}" destId="{68BB2F16-880C-4A56-BFB6-9F5AEAAAEB8D}" srcOrd="2" destOrd="0" presId="urn:microsoft.com/office/officeart/2005/8/layout/vList4"/>
    <dgm:cxn modelId="{77B3DAB5-A7D1-49F6-8146-BE5EC964A183}" type="presParOf" srcId="{E8890866-136E-49F9-9749-1B23AE7DB1CF}" destId="{5352CAE0-BE66-45EF-A1C7-3A76E5D86E2A}" srcOrd="1" destOrd="0" presId="urn:microsoft.com/office/officeart/2005/8/layout/vList4"/>
    <dgm:cxn modelId="{DCD37E47-CF15-4248-AE37-2A2AEA0D1F9B}" type="presParOf" srcId="{E8890866-136E-49F9-9749-1B23AE7DB1CF}" destId="{12F07227-8E4E-4F64-96D4-E6A7B767B76A}" srcOrd="2" destOrd="0" presId="urn:microsoft.com/office/officeart/2005/8/layout/vList4"/>
    <dgm:cxn modelId="{9BA2BDC7-2B2A-4AC0-A102-9A5BECD0126F}" type="presParOf" srcId="{12F07227-8E4E-4F64-96D4-E6A7B767B76A}" destId="{6F729B9D-5C72-4C41-BFDD-9D1952DB7866}" srcOrd="0" destOrd="0" presId="urn:microsoft.com/office/officeart/2005/8/layout/vList4"/>
    <dgm:cxn modelId="{2C7E739B-660A-4A57-B12A-41EB520D3A24}" type="presParOf" srcId="{12F07227-8E4E-4F64-96D4-E6A7B767B76A}" destId="{B291AC59-B9E8-4D8D-8078-2EF91D0D9CEE}" srcOrd="1" destOrd="0" presId="urn:microsoft.com/office/officeart/2005/8/layout/vList4"/>
    <dgm:cxn modelId="{45893D15-965A-4B8C-A352-89ECBF28B03E}" type="presParOf" srcId="{12F07227-8E4E-4F64-96D4-E6A7B767B76A}" destId="{E9621226-53F4-4702-896A-70BA9B48CD0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0634A06-67EF-499A-AFE9-25485E7C175B}"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493A2352-C31B-4D4F-A86D-D9C076306D63}">
      <dgm:prSet/>
      <dgm:spPr/>
      <dgm:t>
        <a:bodyPr/>
        <a:lstStyle/>
        <a:p>
          <a:r>
            <a:rPr lang="x-none" dirty="0" smtClean="0"/>
            <a:t>NFC: Nearfield communication tech. </a:t>
          </a:r>
          <a:endParaRPr lang="en-US" dirty="0"/>
        </a:p>
      </dgm:t>
    </dgm:pt>
    <dgm:pt modelId="{450A96F0-A4F4-4E90-9634-2FDE61CE31DD}" type="parTrans" cxnId="{BE64E004-C0BA-44D2-8AB3-B0636F1864C6}">
      <dgm:prSet/>
      <dgm:spPr/>
      <dgm:t>
        <a:bodyPr/>
        <a:lstStyle/>
        <a:p>
          <a:endParaRPr lang="en-US"/>
        </a:p>
      </dgm:t>
    </dgm:pt>
    <dgm:pt modelId="{67E3A786-4BC6-41AE-A362-3C65B3F260C2}" type="sibTrans" cxnId="{BE64E004-C0BA-44D2-8AB3-B0636F1864C6}">
      <dgm:prSet/>
      <dgm:spPr/>
      <dgm:t>
        <a:bodyPr/>
        <a:lstStyle/>
        <a:p>
          <a:endParaRPr lang="en-US"/>
        </a:p>
      </dgm:t>
    </dgm:pt>
    <dgm:pt modelId="{FEFDED9A-A0FF-409C-A10B-C232967B1AA6}">
      <dgm:prSet/>
      <dgm:spPr/>
      <dgm:t>
        <a:bodyPr/>
        <a:lstStyle/>
        <a:p>
          <a:r>
            <a:rPr lang="x-none" dirty="0" smtClean="0"/>
            <a:t>Contactless payment</a:t>
          </a:r>
          <a:r>
            <a:rPr lang="en-US" dirty="0" smtClean="0"/>
            <a:t> / </a:t>
          </a:r>
          <a:r>
            <a:rPr lang="en-US" dirty="0" err="1" smtClean="0"/>
            <a:t>datasharing</a:t>
          </a:r>
          <a:r>
            <a:rPr lang="x-none" dirty="0" smtClean="0"/>
            <a:t> possible, </a:t>
          </a:r>
          <a:endParaRPr lang="en-US" dirty="0"/>
        </a:p>
      </dgm:t>
    </dgm:pt>
    <dgm:pt modelId="{D068AF30-3FF4-4118-8B51-1EBDCAA02CD1}" type="parTrans" cxnId="{594EEFEF-01BD-4795-B198-84336D9DE41B}">
      <dgm:prSet/>
      <dgm:spPr/>
      <dgm:t>
        <a:bodyPr/>
        <a:lstStyle/>
        <a:p>
          <a:endParaRPr lang="en-US"/>
        </a:p>
      </dgm:t>
    </dgm:pt>
    <dgm:pt modelId="{A0CF9358-8C72-4197-88E7-44D637D5DB59}" type="sibTrans" cxnId="{594EEFEF-01BD-4795-B198-84336D9DE41B}">
      <dgm:prSet/>
      <dgm:spPr/>
      <dgm:t>
        <a:bodyPr/>
        <a:lstStyle/>
        <a:p>
          <a:endParaRPr lang="en-US"/>
        </a:p>
      </dgm:t>
    </dgm:pt>
    <dgm:pt modelId="{63C03785-E25D-47EC-B740-17C6291CD031}">
      <dgm:prSet/>
      <dgm:spPr/>
      <dgm:t>
        <a:bodyPr/>
        <a:lstStyle/>
        <a:p>
          <a:r>
            <a:rPr lang="en-US" dirty="0" smtClean="0"/>
            <a:t>Range: ~few cm. </a:t>
          </a:r>
          <a:r>
            <a:rPr lang="x-none" dirty="0" smtClean="0"/>
            <a:t>eg. Apple Pay.</a:t>
          </a:r>
          <a:r>
            <a:rPr lang="en-US" dirty="0" smtClean="0"/>
            <a:t> </a:t>
          </a:r>
          <a:r>
            <a:rPr lang="en-US" strike="sngStrike" dirty="0" smtClean="0">
              <a:solidFill>
                <a:srgbClr val="FFC000"/>
              </a:solidFill>
            </a:rPr>
            <a:t>BHIM</a:t>
          </a:r>
          <a:endParaRPr lang="en-US" strike="sngStrike" dirty="0">
            <a:solidFill>
              <a:srgbClr val="FFC000"/>
            </a:solidFill>
          </a:endParaRPr>
        </a:p>
      </dgm:t>
    </dgm:pt>
    <dgm:pt modelId="{9656E6B0-D90A-43AB-90B7-9946F5B9E968}" type="parTrans" cxnId="{5018CDE1-B7A4-4111-8252-FDE3E057B95A}">
      <dgm:prSet/>
      <dgm:spPr/>
      <dgm:t>
        <a:bodyPr/>
        <a:lstStyle/>
        <a:p>
          <a:endParaRPr lang="en-US"/>
        </a:p>
      </dgm:t>
    </dgm:pt>
    <dgm:pt modelId="{9DBF1070-8EAB-43C5-8716-FEC188CF323F}" type="sibTrans" cxnId="{5018CDE1-B7A4-4111-8252-FDE3E057B95A}">
      <dgm:prSet/>
      <dgm:spPr/>
      <dgm:t>
        <a:bodyPr/>
        <a:lstStyle/>
        <a:p>
          <a:endParaRPr lang="en-US"/>
        </a:p>
      </dgm:t>
    </dgm:pt>
    <dgm:pt modelId="{4B5711B0-DE1F-4984-A7FF-528C4E7F2024}">
      <dgm:prSet/>
      <dgm:spPr/>
      <dgm:t>
        <a:bodyPr/>
        <a:lstStyle/>
        <a:p>
          <a:r>
            <a:rPr lang="x-none" dirty="0" smtClean="0"/>
            <a:t>via </a:t>
          </a:r>
          <a:r>
            <a:rPr lang="en-US" dirty="0" smtClean="0"/>
            <a:t>Encrypted electromagnetic R</a:t>
          </a:r>
          <a:r>
            <a:rPr lang="x-none" dirty="0" smtClean="0"/>
            <a:t>adio tech. </a:t>
          </a:r>
          <a:endParaRPr lang="en-US" dirty="0"/>
        </a:p>
      </dgm:t>
    </dgm:pt>
    <dgm:pt modelId="{C9CD2610-1349-4ED3-9428-22CA0E9746F4}" type="parTrans" cxnId="{58056417-3F57-47C9-9986-E88FB9C5E0D2}">
      <dgm:prSet/>
      <dgm:spPr/>
      <dgm:t>
        <a:bodyPr/>
        <a:lstStyle/>
        <a:p>
          <a:endParaRPr lang="en-US"/>
        </a:p>
      </dgm:t>
    </dgm:pt>
    <dgm:pt modelId="{266E54D0-45D9-405C-A4A6-176417788FBF}" type="sibTrans" cxnId="{58056417-3F57-47C9-9986-E88FB9C5E0D2}">
      <dgm:prSet/>
      <dgm:spPr/>
      <dgm:t>
        <a:bodyPr/>
        <a:lstStyle/>
        <a:p>
          <a:endParaRPr lang="en-US"/>
        </a:p>
      </dgm:t>
    </dgm:pt>
    <dgm:pt modelId="{C4837855-558D-43F4-B67F-28325B0B7AA3}">
      <dgm:prSet/>
      <dgm:spPr/>
      <dgm:t>
        <a:bodyPr/>
        <a:lstStyle/>
        <a:p>
          <a:r>
            <a:rPr lang="en-US" dirty="0" smtClean="0"/>
            <a:t>RFID: Radio frequency Identification </a:t>
          </a:r>
          <a:endParaRPr lang="en-US" dirty="0"/>
        </a:p>
      </dgm:t>
    </dgm:pt>
    <dgm:pt modelId="{D1336333-C198-4BE8-8B06-DB0171EC2AA5}" type="parTrans" cxnId="{F05739E5-9AFE-4388-9481-EBEBC77B2E39}">
      <dgm:prSet/>
      <dgm:spPr/>
      <dgm:t>
        <a:bodyPr/>
        <a:lstStyle/>
        <a:p>
          <a:endParaRPr lang="en-US"/>
        </a:p>
      </dgm:t>
    </dgm:pt>
    <dgm:pt modelId="{708146DB-0A30-4CBE-BD1C-D64F532D1A4C}" type="sibTrans" cxnId="{F05739E5-9AFE-4388-9481-EBEBC77B2E39}">
      <dgm:prSet/>
      <dgm:spPr/>
      <dgm:t>
        <a:bodyPr/>
        <a:lstStyle/>
        <a:p>
          <a:endParaRPr lang="en-US"/>
        </a:p>
      </dgm:t>
    </dgm:pt>
    <dgm:pt modelId="{A68A88AA-A98B-4371-A578-8E0AF37385EC}">
      <dgm:prSet/>
      <dgm:spPr/>
      <dgm:t>
        <a:bodyPr/>
        <a:lstStyle/>
        <a:p>
          <a:r>
            <a:rPr lang="en-US" dirty="0" smtClean="0"/>
            <a:t>no power source: range ~25m</a:t>
          </a:r>
        </a:p>
      </dgm:t>
    </dgm:pt>
    <dgm:pt modelId="{02C592FE-56CD-4AAA-A192-9CAC561C2592}" type="parTrans" cxnId="{4A85F2CD-02C2-446E-A248-7B4FF2EAB6C3}">
      <dgm:prSet/>
      <dgm:spPr/>
      <dgm:t>
        <a:bodyPr/>
        <a:lstStyle/>
        <a:p>
          <a:endParaRPr lang="en-US"/>
        </a:p>
      </dgm:t>
    </dgm:pt>
    <dgm:pt modelId="{D0374387-5806-446C-9A72-36D597E5DE33}" type="sibTrans" cxnId="{4A85F2CD-02C2-446E-A248-7B4FF2EAB6C3}">
      <dgm:prSet/>
      <dgm:spPr/>
      <dgm:t>
        <a:bodyPr/>
        <a:lstStyle/>
        <a:p>
          <a:endParaRPr lang="en-US"/>
        </a:p>
      </dgm:t>
    </dgm:pt>
    <dgm:pt modelId="{E4BE4A9F-8962-4C70-A7AC-0FCC575B1E3A}">
      <dgm:prSet/>
      <dgm:spPr/>
      <dgm:t>
        <a:bodyPr/>
        <a:lstStyle/>
        <a:p>
          <a:r>
            <a:rPr lang="en-US" dirty="0" smtClean="0"/>
            <a:t>logistic, vehicle detection. Toll pay ICICI-</a:t>
          </a:r>
          <a:r>
            <a:rPr lang="en-US" dirty="0" err="1" smtClean="0"/>
            <a:t>FAStag</a:t>
          </a:r>
          <a:r>
            <a:rPr lang="en-US" dirty="0" smtClean="0"/>
            <a:t> prepaid card</a:t>
          </a:r>
        </a:p>
      </dgm:t>
    </dgm:pt>
    <dgm:pt modelId="{2820DB30-6023-494B-B00F-2CE4393E0266}" type="parTrans" cxnId="{DEC5E456-34B6-4F34-A50C-B6DFDE7321E4}">
      <dgm:prSet/>
      <dgm:spPr/>
      <dgm:t>
        <a:bodyPr/>
        <a:lstStyle/>
        <a:p>
          <a:endParaRPr lang="en-US"/>
        </a:p>
      </dgm:t>
    </dgm:pt>
    <dgm:pt modelId="{461A953E-AA8E-4648-A129-3D49413E42C4}" type="sibTrans" cxnId="{DEC5E456-34B6-4F34-A50C-B6DFDE7321E4}">
      <dgm:prSet/>
      <dgm:spPr/>
      <dgm:t>
        <a:bodyPr/>
        <a:lstStyle/>
        <a:p>
          <a:endParaRPr lang="en-US"/>
        </a:p>
      </dgm:t>
    </dgm:pt>
    <dgm:pt modelId="{686AFC06-5153-4531-9B6B-6F5D19106D72}">
      <dgm:prSet/>
      <dgm:spPr/>
      <dgm:t>
        <a:bodyPr/>
        <a:lstStyle/>
        <a:p>
          <a:r>
            <a:rPr lang="en-US" dirty="0" smtClean="0"/>
            <a:t>With power source: upto 100m</a:t>
          </a:r>
        </a:p>
      </dgm:t>
    </dgm:pt>
    <dgm:pt modelId="{24A2AB26-AF72-4121-AECD-5973DC394AB5}" type="parTrans" cxnId="{225B02A1-FF7F-4E6E-A0B5-9B18FBF3396A}">
      <dgm:prSet/>
      <dgm:spPr/>
      <dgm:t>
        <a:bodyPr/>
        <a:lstStyle/>
        <a:p>
          <a:endParaRPr lang="en-US"/>
        </a:p>
      </dgm:t>
    </dgm:pt>
    <dgm:pt modelId="{B78CD87D-00E3-4B36-BA5C-976389C6FA52}" type="sibTrans" cxnId="{225B02A1-FF7F-4E6E-A0B5-9B18FBF3396A}">
      <dgm:prSet/>
      <dgm:spPr/>
      <dgm:t>
        <a:bodyPr/>
        <a:lstStyle/>
        <a:p>
          <a:endParaRPr lang="en-US"/>
        </a:p>
      </dgm:t>
    </dgm:pt>
    <dgm:pt modelId="{E8890866-136E-49F9-9749-1B23AE7DB1CF}" type="pres">
      <dgm:prSet presAssocID="{C0634A06-67EF-499A-AFE9-25485E7C175B}" presName="linear" presStyleCnt="0">
        <dgm:presLayoutVars>
          <dgm:dir/>
          <dgm:resizeHandles val="exact"/>
        </dgm:presLayoutVars>
      </dgm:prSet>
      <dgm:spPr/>
      <dgm:t>
        <a:bodyPr/>
        <a:lstStyle/>
        <a:p>
          <a:endParaRPr lang="en-US"/>
        </a:p>
      </dgm:t>
    </dgm:pt>
    <dgm:pt modelId="{DC938399-925D-4416-B908-DC9AE11CB037}" type="pres">
      <dgm:prSet presAssocID="{C4837855-558D-43F4-B67F-28325B0B7AA3}" presName="comp" presStyleCnt="0"/>
      <dgm:spPr/>
    </dgm:pt>
    <dgm:pt modelId="{F6515A78-3A60-4F77-B1C8-576F5B61C879}" type="pres">
      <dgm:prSet presAssocID="{C4837855-558D-43F4-B67F-28325B0B7AA3}" presName="box" presStyleLbl="node1" presStyleIdx="0" presStyleCnt="2"/>
      <dgm:spPr/>
      <dgm:t>
        <a:bodyPr/>
        <a:lstStyle/>
        <a:p>
          <a:endParaRPr lang="en-US"/>
        </a:p>
      </dgm:t>
    </dgm:pt>
    <dgm:pt modelId="{CCA65A68-668F-4077-AB94-CC3639CCC0F9}" type="pres">
      <dgm:prSet presAssocID="{C4837855-558D-43F4-B67F-28325B0B7AA3}" presName="img" presStyleLbl="fgImgPlace1" presStyleIdx="0" presStyleCnt="2" custScaleY="67040"/>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831F406C-4F94-4F17-ADF6-5808E275D807}" type="pres">
      <dgm:prSet presAssocID="{C4837855-558D-43F4-B67F-28325B0B7AA3}" presName="text" presStyleLbl="node1" presStyleIdx="0" presStyleCnt="2">
        <dgm:presLayoutVars>
          <dgm:bulletEnabled val="1"/>
        </dgm:presLayoutVars>
      </dgm:prSet>
      <dgm:spPr/>
      <dgm:t>
        <a:bodyPr/>
        <a:lstStyle/>
        <a:p>
          <a:endParaRPr lang="en-US"/>
        </a:p>
      </dgm:t>
    </dgm:pt>
    <dgm:pt modelId="{6924FE91-D708-4A78-B6C7-BF7407E68DF2}" type="pres">
      <dgm:prSet presAssocID="{708146DB-0A30-4CBE-BD1C-D64F532D1A4C}" presName="spacer" presStyleCnt="0"/>
      <dgm:spPr/>
    </dgm:pt>
    <dgm:pt modelId="{1BBF37FB-96F7-4579-A03E-63D8F1288529}" type="pres">
      <dgm:prSet presAssocID="{493A2352-C31B-4D4F-A86D-D9C076306D63}" presName="comp" presStyleCnt="0"/>
      <dgm:spPr/>
    </dgm:pt>
    <dgm:pt modelId="{51146F2D-2F9A-40EF-9C10-24569F989E67}" type="pres">
      <dgm:prSet presAssocID="{493A2352-C31B-4D4F-A86D-D9C076306D63}" presName="box" presStyleLbl="node1" presStyleIdx="1" presStyleCnt="2"/>
      <dgm:spPr/>
      <dgm:t>
        <a:bodyPr/>
        <a:lstStyle/>
        <a:p>
          <a:endParaRPr lang="en-US"/>
        </a:p>
      </dgm:t>
    </dgm:pt>
    <dgm:pt modelId="{1630AADE-F6C5-48B2-A2F4-ABC40BB24BB0}" type="pres">
      <dgm:prSet presAssocID="{493A2352-C31B-4D4F-A86D-D9C076306D63}" presName="img" presStyleLbl="fgImgPlace1" presStyleIdx="1" presStyleCnt="2" custScaleY="70106"/>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613E5797-2572-4F96-A00B-911095387542}" type="pres">
      <dgm:prSet presAssocID="{493A2352-C31B-4D4F-A86D-D9C076306D63}" presName="text" presStyleLbl="node1" presStyleIdx="1" presStyleCnt="2">
        <dgm:presLayoutVars>
          <dgm:bulletEnabled val="1"/>
        </dgm:presLayoutVars>
      </dgm:prSet>
      <dgm:spPr/>
      <dgm:t>
        <a:bodyPr/>
        <a:lstStyle/>
        <a:p>
          <a:endParaRPr lang="en-US"/>
        </a:p>
      </dgm:t>
    </dgm:pt>
  </dgm:ptLst>
  <dgm:cxnLst>
    <dgm:cxn modelId="{5432FAF1-4B97-4E6C-89AB-9A02946B212D}" type="presOf" srcId="{C4837855-558D-43F4-B67F-28325B0B7AA3}" destId="{F6515A78-3A60-4F77-B1C8-576F5B61C879}" srcOrd="0" destOrd="0" presId="urn:microsoft.com/office/officeart/2005/8/layout/vList4"/>
    <dgm:cxn modelId="{5018CDE1-B7A4-4111-8252-FDE3E057B95A}" srcId="{493A2352-C31B-4D4F-A86D-D9C076306D63}" destId="{63C03785-E25D-47EC-B740-17C6291CD031}" srcOrd="2" destOrd="0" parTransId="{9656E6B0-D90A-43AB-90B7-9946F5B9E968}" sibTransId="{9DBF1070-8EAB-43C5-8716-FEC188CF323F}"/>
    <dgm:cxn modelId="{838C344E-94D2-4BF9-87AB-BF23D547BC65}" type="presOf" srcId="{A68A88AA-A98B-4371-A578-8E0AF37385EC}" destId="{831F406C-4F94-4F17-ADF6-5808E275D807}" srcOrd="1" destOrd="1" presId="urn:microsoft.com/office/officeart/2005/8/layout/vList4"/>
    <dgm:cxn modelId="{01728273-88E8-4731-82C7-96BCB5AB409B}" type="presOf" srcId="{493A2352-C31B-4D4F-A86D-D9C076306D63}" destId="{613E5797-2572-4F96-A00B-911095387542}" srcOrd="1" destOrd="0" presId="urn:microsoft.com/office/officeart/2005/8/layout/vList4"/>
    <dgm:cxn modelId="{98622554-1623-4AD2-9931-D525755FC876}" type="presOf" srcId="{A68A88AA-A98B-4371-A578-8E0AF37385EC}" destId="{F6515A78-3A60-4F77-B1C8-576F5B61C879}" srcOrd="0" destOrd="1" presId="urn:microsoft.com/office/officeart/2005/8/layout/vList4"/>
    <dgm:cxn modelId="{4A85F2CD-02C2-446E-A248-7B4FF2EAB6C3}" srcId="{C4837855-558D-43F4-B67F-28325B0B7AA3}" destId="{A68A88AA-A98B-4371-A578-8E0AF37385EC}" srcOrd="0" destOrd="0" parTransId="{02C592FE-56CD-4AAA-A192-9CAC561C2592}" sibTransId="{D0374387-5806-446C-9A72-36D597E5DE33}"/>
    <dgm:cxn modelId="{F05739E5-9AFE-4388-9481-EBEBC77B2E39}" srcId="{C0634A06-67EF-499A-AFE9-25485E7C175B}" destId="{C4837855-558D-43F4-B67F-28325B0B7AA3}" srcOrd="0" destOrd="0" parTransId="{D1336333-C198-4BE8-8B06-DB0171EC2AA5}" sibTransId="{708146DB-0A30-4CBE-BD1C-D64F532D1A4C}"/>
    <dgm:cxn modelId="{594EEFEF-01BD-4795-B198-84336D9DE41B}" srcId="{493A2352-C31B-4D4F-A86D-D9C076306D63}" destId="{FEFDED9A-A0FF-409C-A10B-C232967B1AA6}" srcOrd="0" destOrd="0" parTransId="{D068AF30-3FF4-4118-8B51-1EBDCAA02CD1}" sibTransId="{A0CF9358-8C72-4197-88E7-44D637D5DB59}"/>
    <dgm:cxn modelId="{AAA14806-EA50-4CA2-8D57-4DF28F5F53E3}" type="presOf" srcId="{493A2352-C31B-4D4F-A86D-D9C076306D63}" destId="{51146F2D-2F9A-40EF-9C10-24569F989E67}" srcOrd="0" destOrd="0" presId="urn:microsoft.com/office/officeart/2005/8/layout/vList4"/>
    <dgm:cxn modelId="{73272BD8-93C7-4D47-AE7B-6D528C4D2E4B}" type="presOf" srcId="{63C03785-E25D-47EC-B740-17C6291CD031}" destId="{51146F2D-2F9A-40EF-9C10-24569F989E67}" srcOrd="0" destOrd="3" presId="urn:microsoft.com/office/officeart/2005/8/layout/vList4"/>
    <dgm:cxn modelId="{DC21682F-ACE4-41D8-A2F1-B1F337942A7E}" type="presOf" srcId="{4B5711B0-DE1F-4984-A7FF-528C4E7F2024}" destId="{613E5797-2572-4F96-A00B-911095387542}" srcOrd="1" destOrd="2" presId="urn:microsoft.com/office/officeart/2005/8/layout/vList4"/>
    <dgm:cxn modelId="{311D5420-0607-4F9C-9FD7-6DD5389EBC5B}" type="presOf" srcId="{686AFC06-5153-4531-9B6B-6F5D19106D72}" destId="{F6515A78-3A60-4F77-B1C8-576F5B61C879}" srcOrd="0" destOrd="2" presId="urn:microsoft.com/office/officeart/2005/8/layout/vList4"/>
    <dgm:cxn modelId="{DEC5E456-34B6-4F34-A50C-B6DFDE7321E4}" srcId="{C4837855-558D-43F4-B67F-28325B0B7AA3}" destId="{E4BE4A9F-8962-4C70-A7AC-0FCC575B1E3A}" srcOrd="2" destOrd="0" parTransId="{2820DB30-6023-494B-B00F-2CE4393E0266}" sibTransId="{461A953E-AA8E-4648-A129-3D49413E42C4}"/>
    <dgm:cxn modelId="{76DA588B-7181-46D6-88E6-800C6E52057C}" type="presOf" srcId="{C4837855-558D-43F4-B67F-28325B0B7AA3}" destId="{831F406C-4F94-4F17-ADF6-5808E275D807}" srcOrd="1" destOrd="0" presId="urn:microsoft.com/office/officeart/2005/8/layout/vList4"/>
    <dgm:cxn modelId="{DBC20291-BF8E-4C5C-A166-509EF44DCBD1}" type="presOf" srcId="{E4BE4A9F-8962-4C70-A7AC-0FCC575B1E3A}" destId="{831F406C-4F94-4F17-ADF6-5808E275D807}" srcOrd="1" destOrd="3" presId="urn:microsoft.com/office/officeart/2005/8/layout/vList4"/>
    <dgm:cxn modelId="{BE64E004-C0BA-44D2-8AB3-B0636F1864C6}" srcId="{C0634A06-67EF-499A-AFE9-25485E7C175B}" destId="{493A2352-C31B-4D4F-A86D-D9C076306D63}" srcOrd="1" destOrd="0" parTransId="{450A96F0-A4F4-4E90-9634-2FDE61CE31DD}" sibTransId="{67E3A786-4BC6-41AE-A362-3C65B3F260C2}"/>
    <dgm:cxn modelId="{A3771A06-034F-4675-B8F0-84811C4ED746}" type="presOf" srcId="{63C03785-E25D-47EC-B740-17C6291CD031}" destId="{613E5797-2572-4F96-A00B-911095387542}" srcOrd="1" destOrd="3" presId="urn:microsoft.com/office/officeart/2005/8/layout/vList4"/>
    <dgm:cxn modelId="{3AA037DF-2D9B-4779-AA06-A4F6892DD7C2}" type="presOf" srcId="{FEFDED9A-A0FF-409C-A10B-C232967B1AA6}" destId="{613E5797-2572-4F96-A00B-911095387542}" srcOrd="1" destOrd="1" presId="urn:microsoft.com/office/officeart/2005/8/layout/vList4"/>
    <dgm:cxn modelId="{42DEBD5D-D10F-4330-AA2D-AC3194951796}" type="presOf" srcId="{FEFDED9A-A0FF-409C-A10B-C232967B1AA6}" destId="{51146F2D-2F9A-40EF-9C10-24569F989E67}" srcOrd="0" destOrd="1" presId="urn:microsoft.com/office/officeart/2005/8/layout/vList4"/>
    <dgm:cxn modelId="{225B02A1-FF7F-4E6E-A0B5-9B18FBF3396A}" srcId="{C4837855-558D-43F4-B67F-28325B0B7AA3}" destId="{686AFC06-5153-4531-9B6B-6F5D19106D72}" srcOrd="1" destOrd="0" parTransId="{24A2AB26-AF72-4121-AECD-5973DC394AB5}" sibTransId="{B78CD87D-00E3-4B36-BA5C-976389C6FA52}"/>
    <dgm:cxn modelId="{57DA56CF-0D94-474C-91CB-BBFED2A3694D}" type="presOf" srcId="{686AFC06-5153-4531-9B6B-6F5D19106D72}" destId="{831F406C-4F94-4F17-ADF6-5808E275D807}" srcOrd="1" destOrd="2" presId="urn:microsoft.com/office/officeart/2005/8/layout/vList4"/>
    <dgm:cxn modelId="{849CDB33-F225-41B3-9285-29479D518341}" type="presOf" srcId="{4B5711B0-DE1F-4984-A7FF-528C4E7F2024}" destId="{51146F2D-2F9A-40EF-9C10-24569F989E67}" srcOrd="0" destOrd="2" presId="urn:microsoft.com/office/officeart/2005/8/layout/vList4"/>
    <dgm:cxn modelId="{9E350C2B-9934-49A4-9A59-EF151EBCACE9}" type="presOf" srcId="{C0634A06-67EF-499A-AFE9-25485E7C175B}" destId="{E8890866-136E-49F9-9749-1B23AE7DB1CF}" srcOrd="0" destOrd="0" presId="urn:microsoft.com/office/officeart/2005/8/layout/vList4"/>
    <dgm:cxn modelId="{58056417-3F57-47C9-9986-E88FB9C5E0D2}" srcId="{493A2352-C31B-4D4F-A86D-D9C076306D63}" destId="{4B5711B0-DE1F-4984-A7FF-528C4E7F2024}" srcOrd="1" destOrd="0" parTransId="{C9CD2610-1349-4ED3-9428-22CA0E9746F4}" sibTransId="{266E54D0-45D9-405C-A4A6-176417788FBF}"/>
    <dgm:cxn modelId="{A46D767A-A9F1-446A-B09E-DD2A064DE458}" type="presOf" srcId="{E4BE4A9F-8962-4C70-A7AC-0FCC575B1E3A}" destId="{F6515A78-3A60-4F77-B1C8-576F5B61C879}" srcOrd="0" destOrd="3" presId="urn:microsoft.com/office/officeart/2005/8/layout/vList4"/>
    <dgm:cxn modelId="{7ED9B577-5593-47F6-AF68-B15EDE6EC3E8}" type="presParOf" srcId="{E8890866-136E-49F9-9749-1B23AE7DB1CF}" destId="{DC938399-925D-4416-B908-DC9AE11CB037}" srcOrd="0" destOrd="0" presId="urn:microsoft.com/office/officeart/2005/8/layout/vList4"/>
    <dgm:cxn modelId="{C498618E-F14E-42FF-AADA-2C45B1185581}" type="presParOf" srcId="{DC938399-925D-4416-B908-DC9AE11CB037}" destId="{F6515A78-3A60-4F77-B1C8-576F5B61C879}" srcOrd="0" destOrd="0" presId="urn:microsoft.com/office/officeart/2005/8/layout/vList4"/>
    <dgm:cxn modelId="{B820EA43-8B1E-49A9-8B34-65C84C737AE9}" type="presParOf" srcId="{DC938399-925D-4416-B908-DC9AE11CB037}" destId="{CCA65A68-668F-4077-AB94-CC3639CCC0F9}" srcOrd="1" destOrd="0" presId="urn:microsoft.com/office/officeart/2005/8/layout/vList4"/>
    <dgm:cxn modelId="{D739D958-F2DC-4C36-AC2D-E786B643B612}" type="presParOf" srcId="{DC938399-925D-4416-B908-DC9AE11CB037}" destId="{831F406C-4F94-4F17-ADF6-5808E275D807}" srcOrd="2" destOrd="0" presId="urn:microsoft.com/office/officeart/2005/8/layout/vList4"/>
    <dgm:cxn modelId="{A759B6AC-0561-47C9-ABD6-51849B094D8D}" type="presParOf" srcId="{E8890866-136E-49F9-9749-1B23AE7DB1CF}" destId="{6924FE91-D708-4A78-B6C7-BF7407E68DF2}" srcOrd="1" destOrd="0" presId="urn:microsoft.com/office/officeart/2005/8/layout/vList4"/>
    <dgm:cxn modelId="{32E6C6AF-5254-4AF6-B213-232B8176C49F}" type="presParOf" srcId="{E8890866-136E-49F9-9749-1B23AE7DB1CF}" destId="{1BBF37FB-96F7-4579-A03E-63D8F1288529}" srcOrd="2" destOrd="0" presId="urn:microsoft.com/office/officeart/2005/8/layout/vList4"/>
    <dgm:cxn modelId="{9507A445-D9D6-4834-80DB-5F218F10794B}" type="presParOf" srcId="{1BBF37FB-96F7-4579-A03E-63D8F1288529}" destId="{51146F2D-2F9A-40EF-9C10-24569F989E67}" srcOrd="0" destOrd="0" presId="urn:microsoft.com/office/officeart/2005/8/layout/vList4"/>
    <dgm:cxn modelId="{DFC5DFCF-4F27-4119-BF80-0FF92746EDD0}" type="presParOf" srcId="{1BBF37FB-96F7-4579-A03E-63D8F1288529}" destId="{1630AADE-F6C5-48B2-A2F4-ABC40BB24BB0}" srcOrd="1" destOrd="0" presId="urn:microsoft.com/office/officeart/2005/8/layout/vList4"/>
    <dgm:cxn modelId="{1103CAE8-F4F2-492D-BE73-E282BC7AC484}" type="presParOf" srcId="{1BBF37FB-96F7-4579-A03E-63D8F1288529}" destId="{613E5797-2572-4F96-A00B-911095387542}"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C77431F-C9D2-4162-8207-26CB303A5EF7}" type="doc">
      <dgm:prSet loTypeId="urn:microsoft.com/office/officeart/2005/8/layout/process1" loCatId="process" qsTypeId="urn:microsoft.com/office/officeart/2005/8/quickstyle/simple1" qsCatId="simple" csTypeId="urn:microsoft.com/office/officeart/2005/8/colors/accent1_2" csCatId="accent1" phldr="1"/>
      <dgm:spPr/>
    </dgm:pt>
    <dgm:pt modelId="{F222F0F7-480D-41C2-B736-CD370563D9D6}">
      <dgm:prSet phldrT="[Text]"/>
      <dgm:spPr/>
      <dgm:t>
        <a:bodyPr/>
        <a:lstStyle/>
        <a:p>
          <a:r>
            <a:rPr lang="en-US" dirty="0" smtClean="0"/>
            <a:t>Amazon</a:t>
          </a:r>
          <a:endParaRPr lang="en-US" dirty="0"/>
        </a:p>
      </dgm:t>
    </dgm:pt>
    <dgm:pt modelId="{6F5EF54A-F06E-432E-83A2-15AEB61604E7}" type="parTrans" cxnId="{9A0FFDBA-F421-4A7C-97F8-D8A3AD104ACE}">
      <dgm:prSet/>
      <dgm:spPr/>
      <dgm:t>
        <a:bodyPr/>
        <a:lstStyle/>
        <a:p>
          <a:endParaRPr lang="en-US"/>
        </a:p>
      </dgm:t>
    </dgm:pt>
    <dgm:pt modelId="{3D23F36B-240C-48FA-9E09-38B13E7398B1}" type="sibTrans" cxnId="{9A0FFDBA-F421-4A7C-97F8-D8A3AD104ACE}">
      <dgm:prSet/>
      <dgm:spPr/>
      <dgm:t>
        <a:bodyPr/>
        <a:lstStyle/>
        <a:p>
          <a:endParaRPr lang="en-US"/>
        </a:p>
      </dgm:t>
    </dgm:pt>
    <dgm:pt modelId="{0E261506-FD5B-4D16-91F2-7E8BDBCCD035}">
      <dgm:prSet phldrT="[Text]"/>
      <dgm:spPr/>
      <dgm:t>
        <a:bodyPr/>
        <a:lstStyle/>
        <a:p>
          <a:r>
            <a:rPr lang="en-US" dirty="0" smtClean="0"/>
            <a:t>Master/Visa</a:t>
          </a:r>
          <a:endParaRPr lang="en-US" dirty="0"/>
        </a:p>
      </dgm:t>
    </dgm:pt>
    <dgm:pt modelId="{E427680D-5F60-44FC-99FA-0DB4C0475737}" type="parTrans" cxnId="{E590D726-F74C-4A01-AA09-E34774D31F5C}">
      <dgm:prSet/>
      <dgm:spPr/>
      <dgm:t>
        <a:bodyPr/>
        <a:lstStyle/>
        <a:p>
          <a:endParaRPr lang="en-US"/>
        </a:p>
      </dgm:t>
    </dgm:pt>
    <dgm:pt modelId="{6DD45350-3E9B-4DF4-92AE-52C8148457AD}" type="sibTrans" cxnId="{E590D726-F74C-4A01-AA09-E34774D31F5C}">
      <dgm:prSet/>
      <dgm:spPr/>
      <dgm:t>
        <a:bodyPr/>
        <a:lstStyle/>
        <a:p>
          <a:endParaRPr lang="en-US"/>
        </a:p>
      </dgm:t>
    </dgm:pt>
    <dgm:pt modelId="{5857A52C-61C6-4784-B504-3B91AE90632C}">
      <dgm:prSet phldrT="[Text]"/>
      <dgm:spPr/>
      <dgm:t>
        <a:bodyPr/>
        <a:lstStyle/>
        <a:p>
          <a:r>
            <a:rPr lang="en-US" dirty="0" smtClean="0"/>
            <a:t>SBI </a:t>
          </a:r>
          <a:endParaRPr lang="en-US" dirty="0"/>
        </a:p>
      </dgm:t>
    </dgm:pt>
    <dgm:pt modelId="{EA5F4B18-CF6D-42C0-82D9-A2AB759E7636}" type="parTrans" cxnId="{875906A1-F9A0-4074-9B1A-4C8B2A4C3FEF}">
      <dgm:prSet/>
      <dgm:spPr/>
      <dgm:t>
        <a:bodyPr/>
        <a:lstStyle/>
        <a:p>
          <a:endParaRPr lang="en-US"/>
        </a:p>
      </dgm:t>
    </dgm:pt>
    <dgm:pt modelId="{1E8B1B3D-3CDB-447E-8C0F-9B1B6CE684B5}" type="sibTrans" cxnId="{875906A1-F9A0-4074-9B1A-4C8B2A4C3FEF}">
      <dgm:prSet/>
      <dgm:spPr/>
      <dgm:t>
        <a:bodyPr/>
        <a:lstStyle/>
        <a:p>
          <a:endParaRPr lang="en-US"/>
        </a:p>
      </dgm:t>
    </dgm:pt>
    <dgm:pt modelId="{B2022F2B-656E-404D-B490-5FB8DCBFD1B5}" type="pres">
      <dgm:prSet presAssocID="{3C77431F-C9D2-4162-8207-26CB303A5EF7}" presName="Name0" presStyleCnt="0">
        <dgm:presLayoutVars>
          <dgm:dir/>
          <dgm:resizeHandles val="exact"/>
        </dgm:presLayoutVars>
      </dgm:prSet>
      <dgm:spPr/>
    </dgm:pt>
    <dgm:pt modelId="{F5905EFD-F7BA-4FE4-AAEB-CC0219129BA2}" type="pres">
      <dgm:prSet presAssocID="{F222F0F7-480D-41C2-B736-CD370563D9D6}" presName="node" presStyleLbl="node1" presStyleIdx="0" presStyleCnt="3">
        <dgm:presLayoutVars>
          <dgm:bulletEnabled val="1"/>
        </dgm:presLayoutVars>
      </dgm:prSet>
      <dgm:spPr/>
      <dgm:t>
        <a:bodyPr/>
        <a:lstStyle/>
        <a:p>
          <a:endParaRPr lang="en-US"/>
        </a:p>
      </dgm:t>
    </dgm:pt>
    <dgm:pt modelId="{FECC7D1F-3681-4F2F-BF48-FBA056CAD520}" type="pres">
      <dgm:prSet presAssocID="{3D23F36B-240C-48FA-9E09-38B13E7398B1}" presName="sibTrans" presStyleLbl="sibTrans2D1" presStyleIdx="0" presStyleCnt="2"/>
      <dgm:spPr/>
      <dgm:t>
        <a:bodyPr/>
        <a:lstStyle/>
        <a:p>
          <a:endParaRPr lang="en-US"/>
        </a:p>
      </dgm:t>
    </dgm:pt>
    <dgm:pt modelId="{88CF3D08-D1E8-4C6E-A2CD-5A4EC9100EBB}" type="pres">
      <dgm:prSet presAssocID="{3D23F36B-240C-48FA-9E09-38B13E7398B1}" presName="connectorText" presStyleLbl="sibTrans2D1" presStyleIdx="0" presStyleCnt="2"/>
      <dgm:spPr/>
      <dgm:t>
        <a:bodyPr/>
        <a:lstStyle/>
        <a:p>
          <a:endParaRPr lang="en-US"/>
        </a:p>
      </dgm:t>
    </dgm:pt>
    <dgm:pt modelId="{0F7FCE9C-3B70-4E5F-A4B4-02EB8ECFFEEA}" type="pres">
      <dgm:prSet presAssocID="{0E261506-FD5B-4D16-91F2-7E8BDBCCD035}" presName="node" presStyleLbl="node1" presStyleIdx="1" presStyleCnt="3">
        <dgm:presLayoutVars>
          <dgm:bulletEnabled val="1"/>
        </dgm:presLayoutVars>
      </dgm:prSet>
      <dgm:spPr/>
      <dgm:t>
        <a:bodyPr/>
        <a:lstStyle/>
        <a:p>
          <a:endParaRPr lang="en-US"/>
        </a:p>
      </dgm:t>
    </dgm:pt>
    <dgm:pt modelId="{32214C1C-9417-48A3-98FC-5C7C39564253}" type="pres">
      <dgm:prSet presAssocID="{6DD45350-3E9B-4DF4-92AE-52C8148457AD}" presName="sibTrans" presStyleLbl="sibTrans2D1" presStyleIdx="1" presStyleCnt="2"/>
      <dgm:spPr/>
      <dgm:t>
        <a:bodyPr/>
        <a:lstStyle/>
        <a:p>
          <a:endParaRPr lang="en-US"/>
        </a:p>
      </dgm:t>
    </dgm:pt>
    <dgm:pt modelId="{D2AE31B5-5C0D-454C-9DCF-AC898267B4BE}" type="pres">
      <dgm:prSet presAssocID="{6DD45350-3E9B-4DF4-92AE-52C8148457AD}" presName="connectorText" presStyleLbl="sibTrans2D1" presStyleIdx="1" presStyleCnt="2"/>
      <dgm:spPr/>
      <dgm:t>
        <a:bodyPr/>
        <a:lstStyle/>
        <a:p>
          <a:endParaRPr lang="en-US"/>
        </a:p>
      </dgm:t>
    </dgm:pt>
    <dgm:pt modelId="{1B22DFD1-1216-47B2-9790-53C818E80854}" type="pres">
      <dgm:prSet presAssocID="{5857A52C-61C6-4784-B504-3B91AE90632C}" presName="node" presStyleLbl="node1" presStyleIdx="2" presStyleCnt="3">
        <dgm:presLayoutVars>
          <dgm:bulletEnabled val="1"/>
        </dgm:presLayoutVars>
      </dgm:prSet>
      <dgm:spPr/>
      <dgm:t>
        <a:bodyPr/>
        <a:lstStyle/>
        <a:p>
          <a:endParaRPr lang="en-US"/>
        </a:p>
      </dgm:t>
    </dgm:pt>
  </dgm:ptLst>
  <dgm:cxnLst>
    <dgm:cxn modelId="{D38FC4E2-4F85-4D58-92B4-622405CA3882}" type="presOf" srcId="{F222F0F7-480D-41C2-B736-CD370563D9D6}" destId="{F5905EFD-F7BA-4FE4-AAEB-CC0219129BA2}" srcOrd="0" destOrd="0" presId="urn:microsoft.com/office/officeart/2005/8/layout/process1"/>
    <dgm:cxn modelId="{171E7F71-E1CF-42B5-B14E-5B7BA72F4912}" type="presOf" srcId="{3C77431F-C9D2-4162-8207-26CB303A5EF7}" destId="{B2022F2B-656E-404D-B490-5FB8DCBFD1B5}" srcOrd="0" destOrd="0" presId="urn:microsoft.com/office/officeart/2005/8/layout/process1"/>
    <dgm:cxn modelId="{5FC07C79-F3E7-4797-986A-DBEF2D7619F1}" type="presOf" srcId="{6DD45350-3E9B-4DF4-92AE-52C8148457AD}" destId="{D2AE31B5-5C0D-454C-9DCF-AC898267B4BE}" srcOrd="1" destOrd="0" presId="urn:microsoft.com/office/officeart/2005/8/layout/process1"/>
    <dgm:cxn modelId="{9A0FFDBA-F421-4A7C-97F8-D8A3AD104ACE}" srcId="{3C77431F-C9D2-4162-8207-26CB303A5EF7}" destId="{F222F0F7-480D-41C2-B736-CD370563D9D6}" srcOrd="0" destOrd="0" parTransId="{6F5EF54A-F06E-432E-83A2-15AEB61604E7}" sibTransId="{3D23F36B-240C-48FA-9E09-38B13E7398B1}"/>
    <dgm:cxn modelId="{26069427-C88B-4CF7-B55F-416F6544887A}" type="presOf" srcId="{3D23F36B-240C-48FA-9E09-38B13E7398B1}" destId="{FECC7D1F-3681-4F2F-BF48-FBA056CAD520}" srcOrd="0" destOrd="0" presId="urn:microsoft.com/office/officeart/2005/8/layout/process1"/>
    <dgm:cxn modelId="{F4DC2029-DCF4-48A5-BC89-9673CB110FF6}" type="presOf" srcId="{0E261506-FD5B-4D16-91F2-7E8BDBCCD035}" destId="{0F7FCE9C-3B70-4E5F-A4B4-02EB8ECFFEEA}" srcOrd="0" destOrd="0" presId="urn:microsoft.com/office/officeart/2005/8/layout/process1"/>
    <dgm:cxn modelId="{875906A1-F9A0-4074-9B1A-4C8B2A4C3FEF}" srcId="{3C77431F-C9D2-4162-8207-26CB303A5EF7}" destId="{5857A52C-61C6-4784-B504-3B91AE90632C}" srcOrd="2" destOrd="0" parTransId="{EA5F4B18-CF6D-42C0-82D9-A2AB759E7636}" sibTransId="{1E8B1B3D-3CDB-447E-8C0F-9B1B6CE684B5}"/>
    <dgm:cxn modelId="{E590D726-F74C-4A01-AA09-E34774D31F5C}" srcId="{3C77431F-C9D2-4162-8207-26CB303A5EF7}" destId="{0E261506-FD5B-4D16-91F2-7E8BDBCCD035}" srcOrd="1" destOrd="0" parTransId="{E427680D-5F60-44FC-99FA-0DB4C0475737}" sibTransId="{6DD45350-3E9B-4DF4-92AE-52C8148457AD}"/>
    <dgm:cxn modelId="{39B384D0-3603-4663-897D-1BC5BF2F723C}" type="presOf" srcId="{3D23F36B-240C-48FA-9E09-38B13E7398B1}" destId="{88CF3D08-D1E8-4C6E-A2CD-5A4EC9100EBB}" srcOrd="1" destOrd="0" presId="urn:microsoft.com/office/officeart/2005/8/layout/process1"/>
    <dgm:cxn modelId="{C8847839-0FCB-43DE-8DF0-1BB4ABA52AA7}" type="presOf" srcId="{6DD45350-3E9B-4DF4-92AE-52C8148457AD}" destId="{32214C1C-9417-48A3-98FC-5C7C39564253}" srcOrd="0" destOrd="0" presId="urn:microsoft.com/office/officeart/2005/8/layout/process1"/>
    <dgm:cxn modelId="{86A79D48-3F3F-447C-A490-87494162282A}" type="presOf" srcId="{5857A52C-61C6-4784-B504-3B91AE90632C}" destId="{1B22DFD1-1216-47B2-9790-53C818E80854}" srcOrd="0" destOrd="0" presId="urn:microsoft.com/office/officeart/2005/8/layout/process1"/>
    <dgm:cxn modelId="{6A86705A-25AF-4321-B044-DF71CB589787}" type="presParOf" srcId="{B2022F2B-656E-404D-B490-5FB8DCBFD1B5}" destId="{F5905EFD-F7BA-4FE4-AAEB-CC0219129BA2}" srcOrd="0" destOrd="0" presId="urn:microsoft.com/office/officeart/2005/8/layout/process1"/>
    <dgm:cxn modelId="{7681CA08-DFF8-42B4-B5FB-56A18A6E8359}" type="presParOf" srcId="{B2022F2B-656E-404D-B490-5FB8DCBFD1B5}" destId="{FECC7D1F-3681-4F2F-BF48-FBA056CAD520}" srcOrd="1" destOrd="0" presId="urn:microsoft.com/office/officeart/2005/8/layout/process1"/>
    <dgm:cxn modelId="{96F30EEC-E919-4FD0-9ECE-391633A9CFAE}" type="presParOf" srcId="{FECC7D1F-3681-4F2F-BF48-FBA056CAD520}" destId="{88CF3D08-D1E8-4C6E-A2CD-5A4EC9100EBB}" srcOrd="0" destOrd="0" presId="urn:microsoft.com/office/officeart/2005/8/layout/process1"/>
    <dgm:cxn modelId="{D900796C-5AE6-4898-BD6E-BA902074E95C}" type="presParOf" srcId="{B2022F2B-656E-404D-B490-5FB8DCBFD1B5}" destId="{0F7FCE9C-3B70-4E5F-A4B4-02EB8ECFFEEA}" srcOrd="2" destOrd="0" presId="urn:microsoft.com/office/officeart/2005/8/layout/process1"/>
    <dgm:cxn modelId="{DB5BFC3C-2294-433D-AB5F-FD2AE3DFE577}" type="presParOf" srcId="{B2022F2B-656E-404D-B490-5FB8DCBFD1B5}" destId="{32214C1C-9417-48A3-98FC-5C7C39564253}" srcOrd="3" destOrd="0" presId="urn:microsoft.com/office/officeart/2005/8/layout/process1"/>
    <dgm:cxn modelId="{46AF84FE-0E86-4A7E-8F58-7A9339F067A3}" type="presParOf" srcId="{32214C1C-9417-48A3-98FC-5C7C39564253}" destId="{D2AE31B5-5C0D-454C-9DCF-AC898267B4BE}" srcOrd="0" destOrd="0" presId="urn:microsoft.com/office/officeart/2005/8/layout/process1"/>
    <dgm:cxn modelId="{27114CE5-382C-4E52-B181-1D48043565D1}" type="presParOf" srcId="{B2022F2B-656E-404D-B490-5FB8DCBFD1B5}" destId="{1B22DFD1-1216-47B2-9790-53C818E8085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11F27B7-9A63-4D3E-97F6-41C40FD45867}" type="doc">
      <dgm:prSet loTypeId="urn:microsoft.com/office/officeart/2005/8/layout/hierarchy4" loCatId="hierarchy" qsTypeId="urn:microsoft.com/office/officeart/2005/8/quickstyle/simple1" qsCatId="simple" csTypeId="urn:microsoft.com/office/officeart/2005/8/colors/colorful3" csCatId="colorful" phldr="1"/>
      <dgm:spPr/>
      <dgm:t>
        <a:bodyPr/>
        <a:lstStyle/>
        <a:p>
          <a:endParaRPr lang="en-US"/>
        </a:p>
      </dgm:t>
    </dgm:pt>
    <dgm:pt modelId="{FFA151FE-03A4-4529-A455-83D2118DF93C}">
      <dgm:prSet phldrT="[Text]"/>
      <dgm:spPr/>
      <dgm:t>
        <a:bodyPr/>
        <a:lstStyle/>
        <a:p>
          <a:r>
            <a:rPr lang="en-US" dirty="0" smtClean="0"/>
            <a:t>HTML</a:t>
          </a:r>
          <a:endParaRPr lang="en-US" dirty="0"/>
        </a:p>
      </dgm:t>
    </dgm:pt>
    <dgm:pt modelId="{0D7A9AB8-1DDD-4320-B434-C644D3C9DE05}" type="parTrans" cxnId="{3550125F-8908-412C-BB04-F2D16D6D0C3A}">
      <dgm:prSet/>
      <dgm:spPr/>
      <dgm:t>
        <a:bodyPr/>
        <a:lstStyle/>
        <a:p>
          <a:endParaRPr lang="en-US"/>
        </a:p>
      </dgm:t>
    </dgm:pt>
    <dgm:pt modelId="{8032B20F-DF85-48B5-8463-1C73A16F8ECF}" type="sibTrans" cxnId="{3550125F-8908-412C-BB04-F2D16D6D0C3A}">
      <dgm:prSet/>
      <dgm:spPr/>
      <dgm:t>
        <a:bodyPr/>
        <a:lstStyle/>
        <a:p>
          <a:endParaRPr lang="en-US"/>
        </a:p>
      </dgm:t>
    </dgm:pt>
    <dgm:pt modelId="{DA8C96B9-D446-4F12-8B82-FF18AFFAD004}">
      <dgm:prSet phldrT="[Text]"/>
      <dgm:spPr/>
      <dgm:t>
        <a:bodyPr/>
        <a:lstStyle/>
        <a:p>
          <a:r>
            <a:rPr lang="en-US" dirty="0" smtClean="0"/>
            <a:t>SQL</a:t>
          </a:r>
          <a:br>
            <a:rPr lang="en-US" dirty="0" smtClean="0"/>
          </a:br>
          <a:r>
            <a:rPr lang="en-US" dirty="0" smtClean="0"/>
            <a:t>RDBMS</a:t>
          </a:r>
          <a:endParaRPr lang="en-US" dirty="0"/>
        </a:p>
      </dgm:t>
    </dgm:pt>
    <dgm:pt modelId="{29668E59-11FA-477C-8954-A3A171267955}" type="parTrans" cxnId="{ABA2220B-4422-4F95-B454-BB6DECDCB91A}">
      <dgm:prSet/>
      <dgm:spPr/>
      <dgm:t>
        <a:bodyPr/>
        <a:lstStyle/>
        <a:p>
          <a:endParaRPr lang="en-US"/>
        </a:p>
      </dgm:t>
    </dgm:pt>
    <dgm:pt modelId="{81432B18-0E76-4976-A19B-9668A3C820F2}" type="sibTrans" cxnId="{ABA2220B-4422-4F95-B454-BB6DECDCB91A}">
      <dgm:prSet/>
      <dgm:spPr/>
      <dgm:t>
        <a:bodyPr/>
        <a:lstStyle/>
        <a:p>
          <a:endParaRPr lang="en-US"/>
        </a:p>
      </dgm:t>
    </dgm:pt>
    <dgm:pt modelId="{128635DB-8363-4101-A6A0-5CDC60FB0293}">
      <dgm:prSet phldrT="[Text]"/>
      <dgm:spPr/>
      <dgm:t>
        <a:bodyPr/>
        <a:lstStyle/>
        <a:p>
          <a:r>
            <a:rPr lang="en-US" dirty="0" smtClean="0"/>
            <a:t>CSS</a:t>
          </a:r>
          <a:endParaRPr lang="en-US" dirty="0"/>
        </a:p>
      </dgm:t>
    </dgm:pt>
    <dgm:pt modelId="{52C4F961-A0D1-4F5A-88E8-1230D1E265BC}" type="parTrans" cxnId="{B0590E15-6A99-4AC7-8F51-CAA6D640127E}">
      <dgm:prSet/>
      <dgm:spPr/>
      <dgm:t>
        <a:bodyPr/>
        <a:lstStyle/>
        <a:p>
          <a:endParaRPr lang="en-US"/>
        </a:p>
      </dgm:t>
    </dgm:pt>
    <dgm:pt modelId="{56D0E868-C225-4590-9502-AC23710E23CB}" type="sibTrans" cxnId="{B0590E15-6A99-4AC7-8F51-CAA6D640127E}">
      <dgm:prSet/>
      <dgm:spPr/>
      <dgm:t>
        <a:bodyPr/>
        <a:lstStyle/>
        <a:p>
          <a:endParaRPr lang="en-US"/>
        </a:p>
      </dgm:t>
    </dgm:pt>
    <dgm:pt modelId="{736C4BD5-C800-472C-AE27-B595D0EC40C1}">
      <dgm:prSet phldrT="[Text]"/>
      <dgm:spPr/>
      <dgm:t>
        <a:bodyPr/>
        <a:lstStyle/>
        <a:p>
          <a:r>
            <a:rPr lang="en-US" dirty="0" smtClean="0"/>
            <a:t>PHP</a:t>
          </a:r>
          <a:br>
            <a:rPr lang="en-US" dirty="0" smtClean="0"/>
          </a:br>
          <a:r>
            <a:rPr lang="en-US" dirty="0" smtClean="0"/>
            <a:t>ASP.NET</a:t>
          </a:r>
          <a:endParaRPr lang="en-US" dirty="0"/>
        </a:p>
      </dgm:t>
    </dgm:pt>
    <dgm:pt modelId="{CB1520D8-4E33-4EAD-8589-C01F6B77A157}" type="parTrans" cxnId="{F8DE77E4-DBB1-4455-A936-DBEBB9A03021}">
      <dgm:prSet/>
      <dgm:spPr/>
      <dgm:t>
        <a:bodyPr/>
        <a:lstStyle/>
        <a:p>
          <a:endParaRPr lang="en-US"/>
        </a:p>
      </dgm:t>
    </dgm:pt>
    <dgm:pt modelId="{59F03072-B8F4-4F30-9F65-BEC5F59CFFB7}" type="sibTrans" cxnId="{F8DE77E4-DBB1-4455-A936-DBEBB9A03021}">
      <dgm:prSet/>
      <dgm:spPr/>
      <dgm:t>
        <a:bodyPr/>
        <a:lstStyle/>
        <a:p>
          <a:endParaRPr lang="en-US"/>
        </a:p>
      </dgm:t>
    </dgm:pt>
    <dgm:pt modelId="{AF5D85B1-E2F2-45C1-AE6B-528C46AF6C94}">
      <dgm:prSet phldrT="[Text]"/>
      <dgm:spPr/>
      <dgm:t>
        <a:bodyPr/>
        <a:lstStyle/>
        <a:p>
          <a:r>
            <a:rPr lang="en-US" dirty="0" smtClean="0"/>
            <a:t>[CMS]: </a:t>
          </a:r>
          <a:r>
            <a:rPr lang="en-US" dirty="0" err="1" smtClean="0"/>
            <a:t>Wordpress</a:t>
          </a:r>
          <a:r>
            <a:rPr lang="en-US" dirty="0" smtClean="0"/>
            <a:t>| Joomla | Drupal</a:t>
          </a:r>
          <a:endParaRPr lang="en-US" dirty="0"/>
        </a:p>
      </dgm:t>
    </dgm:pt>
    <dgm:pt modelId="{FAC5119B-1253-4AC7-B3F9-0951E1DBF32F}" type="parTrans" cxnId="{F31D35BA-8B00-47F0-A87B-1A4B89A8A668}">
      <dgm:prSet/>
      <dgm:spPr/>
      <dgm:t>
        <a:bodyPr/>
        <a:lstStyle/>
        <a:p>
          <a:endParaRPr lang="en-US"/>
        </a:p>
      </dgm:t>
    </dgm:pt>
    <dgm:pt modelId="{EAE26FB8-333B-4DC7-A388-A893C8944DC6}" type="sibTrans" cxnId="{F31D35BA-8B00-47F0-A87B-1A4B89A8A668}">
      <dgm:prSet/>
      <dgm:spPr/>
      <dgm:t>
        <a:bodyPr/>
        <a:lstStyle/>
        <a:p>
          <a:endParaRPr lang="en-US"/>
        </a:p>
      </dgm:t>
    </dgm:pt>
    <dgm:pt modelId="{7191EDC2-C8F7-46CA-B88B-34C0C5C462F3}">
      <dgm:prSet phldrT="[Text]"/>
      <dgm:spPr/>
      <dgm:t>
        <a:bodyPr/>
        <a:lstStyle/>
        <a:p>
          <a:r>
            <a:rPr lang="en-US" dirty="0" smtClean="0"/>
            <a:t>Frontend Website</a:t>
          </a:r>
          <a:endParaRPr lang="en-US" dirty="0"/>
        </a:p>
      </dgm:t>
    </dgm:pt>
    <dgm:pt modelId="{A10885C9-F1EF-4132-9F2D-65EB16102D05}" type="sibTrans" cxnId="{14CB22DB-526C-4C61-A895-36B0DD7CDD4F}">
      <dgm:prSet/>
      <dgm:spPr/>
      <dgm:t>
        <a:bodyPr/>
        <a:lstStyle/>
        <a:p>
          <a:endParaRPr lang="en-US"/>
        </a:p>
      </dgm:t>
    </dgm:pt>
    <dgm:pt modelId="{52529068-6128-4274-B432-63EDA89A6E0B}" type="parTrans" cxnId="{14CB22DB-526C-4C61-A895-36B0DD7CDD4F}">
      <dgm:prSet/>
      <dgm:spPr/>
      <dgm:t>
        <a:bodyPr/>
        <a:lstStyle/>
        <a:p>
          <a:endParaRPr lang="en-US"/>
        </a:p>
      </dgm:t>
    </dgm:pt>
    <dgm:pt modelId="{4BFE6E78-BDDD-4124-B255-B98B709019E1}" type="pres">
      <dgm:prSet presAssocID="{611F27B7-9A63-4D3E-97F6-41C40FD45867}" presName="Name0" presStyleCnt="0">
        <dgm:presLayoutVars>
          <dgm:chPref val="1"/>
          <dgm:dir/>
          <dgm:animOne val="branch"/>
          <dgm:animLvl val="lvl"/>
          <dgm:resizeHandles/>
        </dgm:presLayoutVars>
      </dgm:prSet>
      <dgm:spPr/>
      <dgm:t>
        <a:bodyPr/>
        <a:lstStyle/>
        <a:p>
          <a:endParaRPr lang="en-US"/>
        </a:p>
      </dgm:t>
    </dgm:pt>
    <dgm:pt modelId="{8B433465-8533-4DB3-9A0F-C83F38B8EEA6}" type="pres">
      <dgm:prSet presAssocID="{7191EDC2-C8F7-46CA-B88B-34C0C5C462F3}" presName="vertOne" presStyleCnt="0"/>
      <dgm:spPr/>
    </dgm:pt>
    <dgm:pt modelId="{29FEB35A-6FC6-4F27-BE51-C17233AF1DDE}" type="pres">
      <dgm:prSet presAssocID="{7191EDC2-C8F7-46CA-B88B-34C0C5C462F3}" presName="txOne" presStyleLbl="node0" presStyleIdx="0" presStyleCnt="2">
        <dgm:presLayoutVars>
          <dgm:chPref val="3"/>
        </dgm:presLayoutVars>
      </dgm:prSet>
      <dgm:spPr/>
      <dgm:t>
        <a:bodyPr/>
        <a:lstStyle/>
        <a:p>
          <a:endParaRPr lang="en-US"/>
        </a:p>
      </dgm:t>
    </dgm:pt>
    <dgm:pt modelId="{5FD9A60F-39ED-444C-959E-C4B1569586B7}" type="pres">
      <dgm:prSet presAssocID="{7191EDC2-C8F7-46CA-B88B-34C0C5C462F3}" presName="horzOne" presStyleCnt="0"/>
      <dgm:spPr/>
    </dgm:pt>
    <dgm:pt modelId="{64775C5F-8406-4294-B9CD-8FE3CCFEE8B9}" type="pres">
      <dgm:prSet presAssocID="{A10885C9-F1EF-4132-9F2D-65EB16102D05}" presName="sibSpaceOne" presStyleCnt="0"/>
      <dgm:spPr/>
    </dgm:pt>
    <dgm:pt modelId="{514CC571-C305-463F-8327-B3AB50C3CA61}" type="pres">
      <dgm:prSet presAssocID="{AF5D85B1-E2F2-45C1-AE6B-528C46AF6C94}" presName="vertOne" presStyleCnt="0"/>
      <dgm:spPr/>
    </dgm:pt>
    <dgm:pt modelId="{72310B7B-9486-48B6-9267-3BEFAFF16B68}" type="pres">
      <dgm:prSet presAssocID="{AF5D85B1-E2F2-45C1-AE6B-528C46AF6C94}" presName="txOne" presStyleLbl="node0" presStyleIdx="1" presStyleCnt="2" custScaleY="57242">
        <dgm:presLayoutVars>
          <dgm:chPref val="3"/>
        </dgm:presLayoutVars>
      </dgm:prSet>
      <dgm:spPr/>
      <dgm:t>
        <a:bodyPr/>
        <a:lstStyle/>
        <a:p>
          <a:endParaRPr lang="en-US"/>
        </a:p>
      </dgm:t>
    </dgm:pt>
    <dgm:pt modelId="{0D7718DF-E5EA-4A07-8845-79C303DE6E13}" type="pres">
      <dgm:prSet presAssocID="{AF5D85B1-E2F2-45C1-AE6B-528C46AF6C94}" presName="parTransOne" presStyleCnt="0"/>
      <dgm:spPr/>
    </dgm:pt>
    <dgm:pt modelId="{3B6F80E9-ED75-4741-A009-AA11BF943232}" type="pres">
      <dgm:prSet presAssocID="{AF5D85B1-E2F2-45C1-AE6B-528C46AF6C94}" presName="horzOne" presStyleCnt="0"/>
      <dgm:spPr/>
    </dgm:pt>
    <dgm:pt modelId="{47CD05DE-1D9B-4E50-B7A9-2C6812100C97}" type="pres">
      <dgm:prSet presAssocID="{FFA151FE-03A4-4529-A455-83D2118DF93C}" presName="vertTwo" presStyleCnt="0"/>
      <dgm:spPr/>
    </dgm:pt>
    <dgm:pt modelId="{EE9FA725-CBAE-46CC-B8E7-9E7B4020139B}" type="pres">
      <dgm:prSet presAssocID="{FFA151FE-03A4-4529-A455-83D2118DF93C}" presName="txTwo" presStyleLbl="node2" presStyleIdx="0" presStyleCnt="4">
        <dgm:presLayoutVars>
          <dgm:chPref val="3"/>
        </dgm:presLayoutVars>
      </dgm:prSet>
      <dgm:spPr/>
      <dgm:t>
        <a:bodyPr/>
        <a:lstStyle/>
        <a:p>
          <a:endParaRPr lang="en-US"/>
        </a:p>
      </dgm:t>
    </dgm:pt>
    <dgm:pt modelId="{D6BCA79A-A2E6-4302-A2C6-3E1C74FF8529}" type="pres">
      <dgm:prSet presAssocID="{FFA151FE-03A4-4529-A455-83D2118DF93C}" presName="horzTwo" presStyleCnt="0"/>
      <dgm:spPr/>
    </dgm:pt>
    <dgm:pt modelId="{6D601034-9C35-4B5D-B5AB-C0F50D1BFFC2}" type="pres">
      <dgm:prSet presAssocID="{8032B20F-DF85-48B5-8463-1C73A16F8ECF}" presName="sibSpaceTwo" presStyleCnt="0"/>
      <dgm:spPr/>
    </dgm:pt>
    <dgm:pt modelId="{7D152736-C4C6-466F-A906-D75FEE6A99FE}" type="pres">
      <dgm:prSet presAssocID="{128635DB-8363-4101-A6A0-5CDC60FB0293}" presName="vertTwo" presStyleCnt="0"/>
      <dgm:spPr/>
    </dgm:pt>
    <dgm:pt modelId="{BD9DA337-8073-44B8-B02E-39B113330AC7}" type="pres">
      <dgm:prSet presAssocID="{128635DB-8363-4101-A6A0-5CDC60FB0293}" presName="txTwo" presStyleLbl="node2" presStyleIdx="1" presStyleCnt="4">
        <dgm:presLayoutVars>
          <dgm:chPref val="3"/>
        </dgm:presLayoutVars>
      </dgm:prSet>
      <dgm:spPr/>
      <dgm:t>
        <a:bodyPr/>
        <a:lstStyle/>
        <a:p>
          <a:endParaRPr lang="en-US"/>
        </a:p>
      </dgm:t>
    </dgm:pt>
    <dgm:pt modelId="{CB56BE44-9C8E-4869-ADCB-BF2DBFAB4470}" type="pres">
      <dgm:prSet presAssocID="{128635DB-8363-4101-A6A0-5CDC60FB0293}" presName="horzTwo" presStyleCnt="0"/>
      <dgm:spPr/>
    </dgm:pt>
    <dgm:pt modelId="{90E40956-F121-42CC-8AE0-BBCA8DA0C251}" type="pres">
      <dgm:prSet presAssocID="{56D0E868-C225-4590-9502-AC23710E23CB}" presName="sibSpaceTwo" presStyleCnt="0"/>
      <dgm:spPr/>
    </dgm:pt>
    <dgm:pt modelId="{9003DE9C-953F-4851-84E4-89C6544A2785}" type="pres">
      <dgm:prSet presAssocID="{736C4BD5-C800-472C-AE27-B595D0EC40C1}" presName="vertTwo" presStyleCnt="0"/>
      <dgm:spPr/>
    </dgm:pt>
    <dgm:pt modelId="{527AB21E-7E2D-4D66-92CB-34780BAA888D}" type="pres">
      <dgm:prSet presAssocID="{736C4BD5-C800-472C-AE27-B595D0EC40C1}" presName="txTwo" presStyleLbl="node2" presStyleIdx="2" presStyleCnt="4">
        <dgm:presLayoutVars>
          <dgm:chPref val="3"/>
        </dgm:presLayoutVars>
      </dgm:prSet>
      <dgm:spPr/>
      <dgm:t>
        <a:bodyPr/>
        <a:lstStyle/>
        <a:p>
          <a:endParaRPr lang="en-US"/>
        </a:p>
      </dgm:t>
    </dgm:pt>
    <dgm:pt modelId="{A25486F6-B33D-443C-A02C-3C4BA7F75392}" type="pres">
      <dgm:prSet presAssocID="{736C4BD5-C800-472C-AE27-B595D0EC40C1}" presName="horzTwo" presStyleCnt="0"/>
      <dgm:spPr/>
    </dgm:pt>
    <dgm:pt modelId="{36028266-0742-446B-8ECB-7599510FA236}" type="pres">
      <dgm:prSet presAssocID="{59F03072-B8F4-4F30-9F65-BEC5F59CFFB7}" presName="sibSpaceTwo" presStyleCnt="0"/>
      <dgm:spPr/>
    </dgm:pt>
    <dgm:pt modelId="{AA31CA57-893C-40BB-B716-94F93B306592}" type="pres">
      <dgm:prSet presAssocID="{DA8C96B9-D446-4F12-8B82-FF18AFFAD004}" presName="vertTwo" presStyleCnt="0"/>
      <dgm:spPr/>
    </dgm:pt>
    <dgm:pt modelId="{862C8FC9-E835-4002-9AA4-2252E0DEE3F5}" type="pres">
      <dgm:prSet presAssocID="{DA8C96B9-D446-4F12-8B82-FF18AFFAD004}" presName="txTwo" presStyleLbl="node2" presStyleIdx="3" presStyleCnt="4">
        <dgm:presLayoutVars>
          <dgm:chPref val="3"/>
        </dgm:presLayoutVars>
      </dgm:prSet>
      <dgm:spPr/>
      <dgm:t>
        <a:bodyPr/>
        <a:lstStyle/>
        <a:p>
          <a:endParaRPr lang="en-US"/>
        </a:p>
      </dgm:t>
    </dgm:pt>
    <dgm:pt modelId="{C7B92E56-90F2-4D72-9C73-146F63D1E99C}" type="pres">
      <dgm:prSet presAssocID="{DA8C96B9-D446-4F12-8B82-FF18AFFAD004}" presName="horzTwo" presStyleCnt="0"/>
      <dgm:spPr/>
    </dgm:pt>
  </dgm:ptLst>
  <dgm:cxnLst>
    <dgm:cxn modelId="{79B75E7C-5216-443D-9173-A893CC7087BF}" type="presOf" srcId="{736C4BD5-C800-472C-AE27-B595D0EC40C1}" destId="{527AB21E-7E2D-4D66-92CB-34780BAA888D}" srcOrd="0" destOrd="0" presId="urn:microsoft.com/office/officeart/2005/8/layout/hierarchy4"/>
    <dgm:cxn modelId="{8D20329F-D2B2-466C-BEE5-46E96A2D5756}" type="presOf" srcId="{611F27B7-9A63-4D3E-97F6-41C40FD45867}" destId="{4BFE6E78-BDDD-4124-B255-B98B709019E1}" srcOrd="0" destOrd="0" presId="urn:microsoft.com/office/officeart/2005/8/layout/hierarchy4"/>
    <dgm:cxn modelId="{F8DE77E4-DBB1-4455-A936-DBEBB9A03021}" srcId="{AF5D85B1-E2F2-45C1-AE6B-528C46AF6C94}" destId="{736C4BD5-C800-472C-AE27-B595D0EC40C1}" srcOrd="2" destOrd="0" parTransId="{CB1520D8-4E33-4EAD-8589-C01F6B77A157}" sibTransId="{59F03072-B8F4-4F30-9F65-BEC5F59CFFB7}"/>
    <dgm:cxn modelId="{F31D35BA-8B00-47F0-A87B-1A4B89A8A668}" srcId="{611F27B7-9A63-4D3E-97F6-41C40FD45867}" destId="{AF5D85B1-E2F2-45C1-AE6B-528C46AF6C94}" srcOrd="1" destOrd="0" parTransId="{FAC5119B-1253-4AC7-B3F9-0951E1DBF32F}" sibTransId="{EAE26FB8-333B-4DC7-A388-A893C8944DC6}"/>
    <dgm:cxn modelId="{B0590E15-6A99-4AC7-8F51-CAA6D640127E}" srcId="{AF5D85B1-E2F2-45C1-AE6B-528C46AF6C94}" destId="{128635DB-8363-4101-A6A0-5CDC60FB0293}" srcOrd="1" destOrd="0" parTransId="{52C4F961-A0D1-4F5A-88E8-1230D1E265BC}" sibTransId="{56D0E868-C225-4590-9502-AC23710E23CB}"/>
    <dgm:cxn modelId="{14CB22DB-526C-4C61-A895-36B0DD7CDD4F}" srcId="{611F27B7-9A63-4D3E-97F6-41C40FD45867}" destId="{7191EDC2-C8F7-46CA-B88B-34C0C5C462F3}" srcOrd="0" destOrd="0" parTransId="{52529068-6128-4274-B432-63EDA89A6E0B}" sibTransId="{A10885C9-F1EF-4132-9F2D-65EB16102D05}"/>
    <dgm:cxn modelId="{436C9FC1-B79B-466E-883A-8C1C54403D96}" type="presOf" srcId="{DA8C96B9-D446-4F12-8B82-FF18AFFAD004}" destId="{862C8FC9-E835-4002-9AA4-2252E0DEE3F5}" srcOrd="0" destOrd="0" presId="urn:microsoft.com/office/officeart/2005/8/layout/hierarchy4"/>
    <dgm:cxn modelId="{E3BFE24C-E47F-41B5-A3EC-B07A082FAC05}" type="presOf" srcId="{FFA151FE-03A4-4529-A455-83D2118DF93C}" destId="{EE9FA725-CBAE-46CC-B8E7-9E7B4020139B}" srcOrd="0" destOrd="0" presId="urn:microsoft.com/office/officeart/2005/8/layout/hierarchy4"/>
    <dgm:cxn modelId="{1B20C1D0-2B85-4673-9B72-BBBCBCA808DE}" type="presOf" srcId="{7191EDC2-C8F7-46CA-B88B-34C0C5C462F3}" destId="{29FEB35A-6FC6-4F27-BE51-C17233AF1DDE}" srcOrd="0" destOrd="0" presId="urn:microsoft.com/office/officeart/2005/8/layout/hierarchy4"/>
    <dgm:cxn modelId="{51319EF5-D4DE-45C3-BED0-92719B0FBF04}" type="presOf" srcId="{AF5D85B1-E2F2-45C1-AE6B-528C46AF6C94}" destId="{72310B7B-9486-48B6-9267-3BEFAFF16B68}" srcOrd="0" destOrd="0" presId="urn:microsoft.com/office/officeart/2005/8/layout/hierarchy4"/>
    <dgm:cxn modelId="{F62DA5DE-ADAD-406C-9EEF-C83668838894}" type="presOf" srcId="{128635DB-8363-4101-A6A0-5CDC60FB0293}" destId="{BD9DA337-8073-44B8-B02E-39B113330AC7}" srcOrd="0" destOrd="0" presId="urn:microsoft.com/office/officeart/2005/8/layout/hierarchy4"/>
    <dgm:cxn modelId="{ABA2220B-4422-4F95-B454-BB6DECDCB91A}" srcId="{AF5D85B1-E2F2-45C1-AE6B-528C46AF6C94}" destId="{DA8C96B9-D446-4F12-8B82-FF18AFFAD004}" srcOrd="3" destOrd="0" parTransId="{29668E59-11FA-477C-8954-A3A171267955}" sibTransId="{81432B18-0E76-4976-A19B-9668A3C820F2}"/>
    <dgm:cxn modelId="{3550125F-8908-412C-BB04-F2D16D6D0C3A}" srcId="{AF5D85B1-E2F2-45C1-AE6B-528C46AF6C94}" destId="{FFA151FE-03A4-4529-A455-83D2118DF93C}" srcOrd="0" destOrd="0" parTransId="{0D7A9AB8-1DDD-4320-B434-C644D3C9DE05}" sibTransId="{8032B20F-DF85-48B5-8463-1C73A16F8ECF}"/>
    <dgm:cxn modelId="{E8B3347F-3205-4B4E-B951-275DB057C4FE}" type="presParOf" srcId="{4BFE6E78-BDDD-4124-B255-B98B709019E1}" destId="{8B433465-8533-4DB3-9A0F-C83F38B8EEA6}" srcOrd="0" destOrd="0" presId="urn:microsoft.com/office/officeart/2005/8/layout/hierarchy4"/>
    <dgm:cxn modelId="{AC950BB2-0D17-4B61-A14E-ABAD2E10EAEA}" type="presParOf" srcId="{8B433465-8533-4DB3-9A0F-C83F38B8EEA6}" destId="{29FEB35A-6FC6-4F27-BE51-C17233AF1DDE}" srcOrd="0" destOrd="0" presId="urn:microsoft.com/office/officeart/2005/8/layout/hierarchy4"/>
    <dgm:cxn modelId="{E8ED2587-9503-4113-B858-4C78ABBA5993}" type="presParOf" srcId="{8B433465-8533-4DB3-9A0F-C83F38B8EEA6}" destId="{5FD9A60F-39ED-444C-959E-C4B1569586B7}" srcOrd="1" destOrd="0" presId="urn:microsoft.com/office/officeart/2005/8/layout/hierarchy4"/>
    <dgm:cxn modelId="{94860B90-A7C5-426B-945B-CC982A8DEDFE}" type="presParOf" srcId="{4BFE6E78-BDDD-4124-B255-B98B709019E1}" destId="{64775C5F-8406-4294-B9CD-8FE3CCFEE8B9}" srcOrd="1" destOrd="0" presId="urn:microsoft.com/office/officeart/2005/8/layout/hierarchy4"/>
    <dgm:cxn modelId="{0633185D-F53A-4CAA-ABEE-BB6D4D0BDB5D}" type="presParOf" srcId="{4BFE6E78-BDDD-4124-B255-B98B709019E1}" destId="{514CC571-C305-463F-8327-B3AB50C3CA61}" srcOrd="2" destOrd="0" presId="urn:microsoft.com/office/officeart/2005/8/layout/hierarchy4"/>
    <dgm:cxn modelId="{679E7DD5-7CF9-490E-945B-336F189D3C44}" type="presParOf" srcId="{514CC571-C305-463F-8327-B3AB50C3CA61}" destId="{72310B7B-9486-48B6-9267-3BEFAFF16B68}" srcOrd="0" destOrd="0" presId="urn:microsoft.com/office/officeart/2005/8/layout/hierarchy4"/>
    <dgm:cxn modelId="{721772B8-6302-4E6D-A8B2-44FD4FE2324B}" type="presParOf" srcId="{514CC571-C305-463F-8327-B3AB50C3CA61}" destId="{0D7718DF-E5EA-4A07-8845-79C303DE6E13}" srcOrd="1" destOrd="0" presId="urn:microsoft.com/office/officeart/2005/8/layout/hierarchy4"/>
    <dgm:cxn modelId="{786AFC06-DFFB-4135-A596-EBA3D5318E28}" type="presParOf" srcId="{514CC571-C305-463F-8327-B3AB50C3CA61}" destId="{3B6F80E9-ED75-4741-A009-AA11BF943232}" srcOrd="2" destOrd="0" presId="urn:microsoft.com/office/officeart/2005/8/layout/hierarchy4"/>
    <dgm:cxn modelId="{0C456F82-28EF-4144-9CD9-A0599DD328E7}" type="presParOf" srcId="{3B6F80E9-ED75-4741-A009-AA11BF943232}" destId="{47CD05DE-1D9B-4E50-B7A9-2C6812100C97}" srcOrd="0" destOrd="0" presId="urn:microsoft.com/office/officeart/2005/8/layout/hierarchy4"/>
    <dgm:cxn modelId="{BE5109D9-8777-4FA4-8409-2B11E71256D1}" type="presParOf" srcId="{47CD05DE-1D9B-4E50-B7A9-2C6812100C97}" destId="{EE9FA725-CBAE-46CC-B8E7-9E7B4020139B}" srcOrd="0" destOrd="0" presId="urn:microsoft.com/office/officeart/2005/8/layout/hierarchy4"/>
    <dgm:cxn modelId="{244C65DC-C87F-4C37-B69C-75A1BFCDAE4E}" type="presParOf" srcId="{47CD05DE-1D9B-4E50-B7A9-2C6812100C97}" destId="{D6BCA79A-A2E6-4302-A2C6-3E1C74FF8529}" srcOrd="1" destOrd="0" presId="urn:microsoft.com/office/officeart/2005/8/layout/hierarchy4"/>
    <dgm:cxn modelId="{376DB8E6-469B-4E31-B14E-6F1A834719F7}" type="presParOf" srcId="{3B6F80E9-ED75-4741-A009-AA11BF943232}" destId="{6D601034-9C35-4B5D-B5AB-C0F50D1BFFC2}" srcOrd="1" destOrd="0" presId="urn:microsoft.com/office/officeart/2005/8/layout/hierarchy4"/>
    <dgm:cxn modelId="{1D08F4CC-AFE2-4457-B540-D8B682D11A66}" type="presParOf" srcId="{3B6F80E9-ED75-4741-A009-AA11BF943232}" destId="{7D152736-C4C6-466F-A906-D75FEE6A99FE}" srcOrd="2" destOrd="0" presId="urn:microsoft.com/office/officeart/2005/8/layout/hierarchy4"/>
    <dgm:cxn modelId="{DED9CE29-E9C2-4A38-AEE4-9071F1A58C41}" type="presParOf" srcId="{7D152736-C4C6-466F-A906-D75FEE6A99FE}" destId="{BD9DA337-8073-44B8-B02E-39B113330AC7}" srcOrd="0" destOrd="0" presId="urn:microsoft.com/office/officeart/2005/8/layout/hierarchy4"/>
    <dgm:cxn modelId="{8C5A9F97-4964-4A33-B072-D99D392CBC0C}" type="presParOf" srcId="{7D152736-C4C6-466F-A906-D75FEE6A99FE}" destId="{CB56BE44-9C8E-4869-ADCB-BF2DBFAB4470}" srcOrd="1" destOrd="0" presId="urn:microsoft.com/office/officeart/2005/8/layout/hierarchy4"/>
    <dgm:cxn modelId="{B13CE1F6-69AD-49B8-B9BE-DC097894DD17}" type="presParOf" srcId="{3B6F80E9-ED75-4741-A009-AA11BF943232}" destId="{90E40956-F121-42CC-8AE0-BBCA8DA0C251}" srcOrd="3" destOrd="0" presId="urn:microsoft.com/office/officeart/2005/8/layout/hierarchy4"/>
    <dgm:cxn modelId="{6DD65BD2-3909-4596-B915-CBB21C5542AF}" type="presParOf" srcId="{3B6F80E9-ED75-4741-A009-AA11BF943232}" destId="{9003DE9C-953F-4851-84E4-89C6544A2785}" srcOrd="4" destOrd="0" presId="urn:microsoft.com/office/officeart/2005/8/layout/hierarchy4"/>
    <dgm:cxn modelId="{8E743D75-2EF9-4D53-83FC-8954EFC45DA5}" type="presParOf" srcId="{9003DE9C-953F-4851-84E4-89C6544A2785}" destId="{527AB21E-7E2D-4D66-92CB-34780BAA888D}" srcOrd="0" destOrd="0" presId="urn:microsoft.com/office/officeart/2005/8/layout/hierarchy4"/>
    <dgm:cxn modelId="{1296F224-00F1-474A-BACF-59411F72F924}" type="presParOf" srcId="{9003DE9C-953F-4851-84E4-89C6544A2785}" destId="{A25486F6-B33D-443C-A02C-3C4BA7F75392}" srcOrd="1" destOrd="0" presId="urn:microsoft.com/office/officeart/2005/8/layout/hierarchy4"/>
    <dgm:cxn modelId="{9A2747B1-68D8-4392-B864-F99DF12C8D77}" type="presParOf" srcId="{3B6F80E9-ED75-4741-A009-AA11BF943232}" destId="{36028266-0742-446B-8ECB-7599510FA236}" srcOrd="5" destOrd="0" presId="urn:microsoft.com/office/officeart/2005/8/layout/hierarchy4"/>
    <dgm:cxn modelId="{30D81B2A-B3C5-4F0C-8E91-E41A3520312D}" type="presParOf" srcId="{3B6F80E9-ED75-4741-A009-AA11BF943232}" destId="{AA31CA57-893C-40BB-B716-94F93B306592}" srcOrd="6" destOrd="0" presId="urn:microsoft.com/office/officeart/2005/8/layout/hierarchy4"/>
    <dgm:cxn modelId="{7B6E1FA6-1DB3-4A20-AF9C-F4598F52654E}" type="presParOf" srcId="{AA31CA57-893C-40BB-B716-94F93B306592}" destId="{862C8FC9-E835-4002-9AA4-2252E0DEE3F5}" srcOrd="0" destOrd="0" presId="urn:microsoft.com/office/officeart/2005/8/layout/hierarchy4"/>
    <dgm:cxn modelId="{2AADAB59-CCC8-4A94-B5BF-6428D1E8FBB4}" type="presParOf" srcId="{AA31CA57-893C-40BB-B716-94F93B306592}" destId="{C7B92E56-90F2-4D72-9C73-146F63D1E99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3B7ACE8-F23C-406F-851F-B619B0B908E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08B3B6E2-7884-4E5D-A065-678EA8C3A8A2}">
      <dgm:prSet phldrT="[Text]"/>
      <dgm:spPr/>
      <dgm:t>
        <a:bodyPr/>
        <a:lstStyle/>
        <a:p>
          <a:r>
            <a:rPr lang="en-US" dirty="0" err="1" smtClean="0"/>
            <a:t>Wordpress</a:t>
          </a:r>
          <a:r>
            <a:rPr lang="en-US" dirty="0" smtClean="0"/>
            <a:t> Platform</a:t>
          </a:r>
          <a:endParaRPr lang="en-US" dirty="0"/>
        </a:p>
      </dgm:t>
    </dgm:pt>
    <dgm:pt modelId="{2CEB5A2E-BA34-4430-A37F-B657BC29F101}" type="parTrans" cxnId="{ED28ED89-D905-4B7A-897F-69A1257A6F64}">
      <dgm:prSet/>
      <dgm:spPr/>
      <dgm:t>
        <a:bodyPr/>
        <a:lstStyle/>
        <a:p>
          <a:endParaRPr lang="en-US"/>
        </a:p>
      </dgm:t>
    </dgm:pt>
    <dgm:pt modelId="{04AC880B-CB8A-4282-8B59-C6A0CB1720D0}" type="sibTrans" cxnId="{ED28ED89-D905-4B7A-897F-69A1257A6F64}">
      <dgm:prSet/>
      <dgm:spPr/>
      <dgm:t>
        <a:bodyPr/>
        <a:lstStyle/>
        <a:p>
          <a:endParaRPr lang="en-US"/>
        </a:p>
      </dgm:t>
    </dgm:pt>
    <dgm:pt modelId="{52099518-0556-42C4-AB31-9593D04F6D77}">
      <dgm:prSet phldrT="[Text]"/>
      <dgm:spPr/>
      <dgm:t>
        <a:bodyPr/>
        <a:lstStyle/>
        <a:p>
          <a:r>
            <a:rPr lang="en-US" dirty="0" smtClean="0"/>
            <a:t>Post</a:t>
          </a:r>
          <a:endParaRPr lang="en-US" dirty="0"/>
        </a:p>
      </dgm:t>
    </dgm:pt>
    <dgm:pt modelId="{6301A901-A97D-4579-A42F-FBBE5E038305}" type="parTrans" cxnId="{D1FD0861-2EC6-471E-9F92-BE357A8C202F}">
      <dgm:prSet/>
      <dgm:spPr/>
      <dgm:t>
        <a:bodyPr/>
        <a:lstStyle/>
        <a:p>
          <a:endParaRPr lang="en-US"/>
        </a:p>
      </dgm:t>
    </dgm:pt>
    <dgm:pt modelId="{423E5C58-D4D9-4B5B-9C9C-7AC826D45213}" type="sibTrans" cxnId="{D1FD0861-2EC6-471E-9F92-BE357A8C202F}">
      <dgm:prSet/>
      <dgm:spPr/>
      <dgm:t>
        <a:bodyPr/>
        <a:lstStyle/>
        <a:p>
          <a:endParaRPr lang="en-US"/>
        </a:p>
      </dgm:t>
    </dgm:pt>
    <dgm:pt modelId="{9C6DC55E-991B-4D9F-95A7-0BDC2E5460D9}">
      <dgm:prSet phldrT="[Text]"/>
      <dgm:spPr/>
      <dgm:t>
        <a:bodyPr/>
        <a:lstStyle/>
        <a:p>
          <a:r>
            <a:rPr lang="en-US" dirty="0" smtClean="0"/>
            <a:t>Menu</a:t>
          </a:r>
          <a:endParaRPr lang="en-US" dirty="0"/>
        </a:p>
      </dgm:t>
    </dgm:pt>
    <dgm:pt modelId="{5A741EB5-F022-4125-9B3A-07FF8DAA2DBB}" type="parTrans" cxnId="{4219C6C2-4CD4-4ED9-B1B9-70CCFDD70059}">
      <dgm:prSet/>
      <dgm:spPr/>
      <dgm:t>
        <a:bodyPr/>
        <a:lstStyle/>
        <a:p>
          <a:endParaRPr lang="en-US"/>
        </a:p>
      </dgm:t>
    </dgm:pt>
    <dgm:pt modelId="{1E306F32-35C3-4F6D-BB4B-BEE86D9B2E79}" type="sibTrans" cxnId="{4219C6C2-4CD4-4ED9-B1B9-70CCFDD70059}">
      <dgm:prSet/>
      <dgm:spPr/>
      <dgm:t>
        <a:bodyPr/>
        <a:lstStyle/>
        <a:p>
          <a:endParaRPr lang="en-US"/>
        </a:p>
      </dgm:t>
    </dgm:pt>
    <dgm:pt modelId="{77B29B29-0180-47C3-83A6-417FF6478AC9}">
      <dgm:prSet phldrT="[Text]"/>
      <dgm:spPr/>
      <dgm:t>
        <a:bodyPr/>
        <a:lstStyle/>
        <a:p>
          <a:r>
            <a:rPr lang="en-US" dirty="0" smtClean="0"/>
            <a:t>Contact page</a:t>
          </a:r>
          <a:endParaRPr lang="en-US" dirty="0"/>
        </a:p>
      </dgm:t>
    </dgm:pt>
    <dgm:pt modelId="{D9590DB2-1E5E-44DD-A958-8E5D860E13BA}" type="parTrans" cxnId="{BEBE9B67-D347-4E34-9F71-632F836C1E7A}">
      <dgm:prSet/>
      <dgm:spPr/>
      <dgm:t>
        <a:bodyPr/>
        <a:lstStyle/>
        <a:p>
          <a:endParaRPr lang="en-US"/>
        </a:p>
      </dgm:t>
    </dgm:pt>
    <dgm:pt modelId="{E7634621-EA4A-4DFA-807A-02A706E498F9}" type="sibTrans" cxnId="{BEBE9B67-D347-4E34-9F71-632F836C1E7A}">
      <dgm:prSet/>
      <dgm:spPr/>
      <dgm:t>
        <a:bodyPr/>
        <a:lstStyle/>
        <a:p>
          <a:endParaRPr lang="en-US"/>
        </a:p>
      </dgm:t>
    </dgm:pt>
    <dgm:pt modelId="{4F32DFB5-F05A-4C10-A8C2-79CCBAA5656D}">
      <dgm:prSet phldrT="[Text]"/>
      <dgm:spPr/>
      <dgm:t>
        <a:bodyPr/>
        <a:lstStyle/>
        <a:p>
          <a:r>
            <a:rPr lang="en-US" dirty="0" smtClean="0"/>
            <a:t>Comment section </a:t>
          </a:r>
          <a:endParaRPr lang="en-US" dirty="0"/>
        </a:p>
      </dgm:t>
    </dgm:pt>
    <dgm:pt modelId="{63484062-1DEE-4258-8070-9DDE79C3A23D}" type="parTrans" cxnId="{272EC3D2-496B-43B7-A625-CED777D2397E}">
      <dgm:prSet/>
      <dgm:spPr/>
      <dgm:t>
        <a:bodyPr/>
        <a:lstStyle/>
        <a:p>
          <a:endParaRPr lang="en-US"/>
        </a:p>
      </dgm:t>
    </dgm:pt>
    <dgm:pt modelId="{1442FA6D-BDA9-4B91-949F-0DE8118E97DA}" type="sibTrans" cxnId="{272EC3D2-496B-43B7-A625-CED777D2397E}">
      <dgm:prSet/>
      <dgm:spPr/>
      <dgm:t>
        <a:bodyPr/>
        <a:lstStyle/>
        <a:p>
          <a:endParaRPr lang="en-US"/>
        </a:p>
      </dgm:t>
    </dgm:pt>
    <dgm:pt modelId="{8164E50A-BF34-49DF-91E2-372E731DE5FF}">
      <dgm:prSet phldrT="[Text]"/>
      <dgm:spPr/>
      <dgm:t>
        <a:bodyPr/>
        <a:lstStyle/>
        <a:p>
          <a:r>
            <a:rPr lang="en-US" dirty="0" smtClean="0"/>
            <a:t>Updates for new articles</a:t>
          </a:r>
          <a:endParaRPr lang="en-US" dirty="0"/>
        </a:p>
      </dgm:t>
    </dgm:pt>
    <dgm:pt modelId="{F3746B11-8D04-49AA-A816-1EE54473128E}" type="parTrans" cxnId="{1428BA3A-E836-48BD-A297-F993BCDD1EC2}">
      <dgm:prSet/>
      <dgm:spPr/>
      <dgm:t>
        <a:bodyPr/>
        <a:lstStyle/>
        <a:p>
          <a:endParaRPr lang="en-US"/>
        </a:p>
      </dgm:t>
    </dgm:pt>
    <dgm:pt modelId="{FE196F9C-11F6-41A0-9B87-FD11180A21AD}" type="sibTrans" cxnId="{1428BA3A-E836-48BD-A297-F993BCDD1EC2}">
      <dgm:prSet/>
      <dgm:spPr/>
      <dgm:t>
        <a:bodyPr/>
        <a:lstStyle/>
        <a:p>
          <a:endParaRPr lang="en-US"/>
        </a:p>
      </dgm:t>
    </dgm:pt>
    <dgm:pt modelId="{D2350A88-BC57-49D2-A4F1-8D8554931C01}" type="pres">
      <dgm:prSet presAssocID="{73B7ACE8-F23C-406F-851F-B619B0B908E6}" presName="Name0" presStyleCnt="0">
        <dgm:presLayoutVars>
          <dgm:chPref val="1"/>
          <dgm:dir/>
          <dgm:animOne val="branch"/>
          <dgm:animLvl val="lvl"/>
          <dgm:resizeHandles/>
        </dgm:presLayoutVars>
      </dgm:prSet>
      <dgm:spPr/>
      <dgm:t>
        <a:bodyPr/>
        <a:lstStyle/>
        <a:p>
          <a:endParaRPr lang="en-US"/>
        </a:p>
      </dgm:t>
    </dgm:pt>
    <dgm:pt modelId="{D9D87F2E-2FFD-4C7A-AB9D-73E6B4B8BA0A}" type="pres">
      <dgm:prSet presAssocID="{08B3B6E2-7884-4E5D-A065-678EA8C3A8A2}" presName="vertOne" presStyleCnt="0"/>
      <dgm:spPr/>
    </dgm:pt>
    <dgm:pt modelId="{154E3E80-AB9A-4FF5-85A4-BCF53B87E3AF}" type="pres">
      <dgm:prSet presAssocID="{08B3B6E2-7884-4E5D-A065-678EA8C3A8A2}" presName="txOne" presStyleLbl="node0" presStyleIdx="0" presStyleCnt="1">
        <dgm:presLayoutVars>
          <dgm:chPref val="3"/>
        </dgm:presLayoutVars>
      </dgm:prSet>
      <dgm:spPr/>
      <dgm:t>
        <a:bodyPr/>
        <a:lstStyle/>
        <a:p>
          <a:endParaRPr lang="en-US"/>
        </a:p>
      </dgm:t>
    </dgm:pt>
    <dgm:pt modelId="{A1020DD6-ED35-45DD-B763-89A6A0C56A37}" type="pres">
      <dgm:prSet presAssocID="{08B3B6E2-7884-4E5D-A065-678EA8C3A8A2}" presName="parTransOne" presStyleCnt="0"/>
      <dgm:spPr/>
    </dgm:pt>
    <dgm:pt modelId="{E99577FE-713A-4018-8754-6B180F8EAB54}" type="pres">
      <dgm:prSet presAssocID="{08B3B6E2-7884-4E5D-A065-678EA8C3A8A2}" presName="horzOne" presStyleCnt="0"/>
      <dgm:spPr/>
    </dgm:pt>
    <dgm:pt modelId="{3A8CD1AE-90B1-4288-84D4-5075A64F4BF7}" type="pres">
      <dgm:prSet presAssocID="{52099518-0556-42C4-AB31-9593D04F6D77}" presName="vertTwo" presStyleCnt="0"/>
      <dgm:spPr/>
    </dgm:pt>
    <dgm:pt modelId="{133C4DF7-224C-4B80-BBA3-8842C9E83A0D}" type="pres">
      <dgm:prSet presAssocID="{52099518-0556-42C4-AB31-9593D04F6D77}" presName="txTwo" presStyleLbl="node2" presStyleIdx="0" presStyleCnt="5">
        <dgm:presLayoutVars>
          <dgm:chPref val="3"/>
        </dgm:presLayoutVars>
      </dgm:prSet>
      <dgm:spPr/>
      <dgm:t>
        <a:bodyPr/>
        <a:lstStyle/>
        <a:p>
          <a:endParaRPr lang="en-US"/>
        </a:p>
      </dgm:t>
    </dgm:pt>
    <dgm:pt modelId="{94B4F4AC-D119-4777-8089-50E9F51BBDB0}" type="pres">
      <dgm:prSet presAssocID="{52099518-0556-42C4-AB31-9593D04F6D77}" presName="horzTwo" presStyleCnt="0"/>
      <dgm:spPr/>
    </dgm:pt>
    <dgm:pt modelId="{44E7C6FA-F793-48CC-A58D-090ED3E32A20}" type="pres">
      <dgm:prSet presAssocID="{423E5C58-D4D9-4B5B-9C9C-7AC826D45213}" presName="sibSpaceTwo" presStyleCnt="0"/>
      <dgm:spPr/>
    </dgm:pt>
    <dgm:pt modelId="{E8456121-C9AA-4227-BD87-C0707CC5162C}" type="pres">
      <dgm:prSet presAssocID="{9C6DC55E-991B-4D9F-95A7-0BDC2E5460D9}" presName="vertTwo" presStyleCnt="0"/>
      <dgm:spPr/>
    </dgm:pt>
    <dgm:pt modelId="{00699E2C-5884-4F87-BD80-3D1E5196D492}" type="pres">
      <dgm:prSet presAssocID="{9C6DC55E-991B-4D9F-95A7-0BDC2E5460D9}" presName="txTwo" presStyleLbl="node2" presStyleIdx="1" presStyleCnt="5">
        <dgm:presLayoutVars>
          <dgm:chPref val="3"/>
        </dgm:presLayoutVars>
      </dgm:prSet>
      <dgm:spPr/>
      <dgm:t>
        <a:bodyPr/>
        <a:lstStyle/>
        <a:p>
          <a:endParaRPr lang="en-US"/>
        </a:p>
      </dgm:t>
    </dgm:pt>
    <dgm:pt modelId="{70362703-F128-42B9-903B-4E462F0360E1}" type="pres">
      <dgm:prSet presAssocID="{9C6DC55E-991B-4D9F-95A7-0BDC2E5460D9}" presName="horzTwo" presStyleCnt="0"/>
      <dgm:spPr/>
    </dgm:pt>
    <dgm:pt modelId="{0615A46F-06FA-4EF2-8651-DB7E9F37F17D}" type="pres">
      <dgm:prSet presAssocID="{1E306F32-35C3-4F6D-BB4B-BEE86D9B2E79}" presName="sibSpaceTwo" presStyleCnt="0"/>
      <dgm:spPr/>
    </dgm:pt>
    <dgm:pt modelId="{7D4536A1-75D0-4B3F-A650-3BE21C7E80AE}" type="pres">
      <dgm:prSet presAssocID="{77B29B29-0180-47C3-83A6-417FF6478AC9}" presName="vertTwo" presStyleCnt="0"/>
      <dgm:spPr/>
    </dgm:pt>
    <dgm:pt modelId="{6E9F03B4-A05C-4B27-98B1-CA36AB49CF33}" type="pres">
      <dgm:prSet presAssocID="{77B29B29-0180-47C3-83A6-417FF6478AC9}" presName="txTwo" presStyleLbl="node2" presStyleIdx="2" presStyleCnt="5">
        <dgm:presLayoutVars>
          <dgm:chPref val="3"/>
        </dgm:presLayoutVars>
      </dgm:prSet>
      <dgm:spPr/>
      <dgm:t>
        <a:bodyPr/>
        <a:lstStyle/>
        <a:p>
          <a:endParaRPr lang="en-US"/>
        </a:p>
      </dgm:t>
    </dgm:pt>
    <dgm:pt modelId="{CA0B34B4-F2BA-4777-A491-7507A2DCB087}" type="pres">
      <dgm:prSet presAssocID="{77B29B29-0180-47C3-83A6-417FF6478AC9}" presName="horzTwo" presStyleCnt="0"/>
      <dgm:spPr/>
    </dgm:pt>
    <dgm:pt modelId="{CF39A91D-DD27-4BED-ABEA-A9BEE7C3CC15}" type="pres">
      <dgm:prSet presAssocID="{E7634621-EA4A-4DFA-807A-02A706E498F9}" presName="sibSpaceTwo" presStyleCnt="0"/>
      <dgm:spPr/>
    </dgm:pt>
    <dgm:pt modelId="{D856F9E0-8272-482E-8543-696B162FC88B}" type="pres">
      <dgm:prSet presAssocID="{4F32DFB5-F05A-4C10-A8C2-79CCBAA5656D}" presName="vertTwo" presStyleCnt="0"/>
      <dgm:spPr/>
    </dgm:pt>
    <dgm:pt modelId="{401EAB1F-0085-4DEF-AA64-FA799F7FC207}" type="pres">
      <dgm:prSet presAssocID="{4F32DFB5-F05A-4C10-A8C2-79CCBAA5656D}" presName="txTwo" presStyleLbl="node2" presStyleIdx="3" presStyleCnt="5">
        <dgm:presLayoutVars>
          <dgm:chPref val="3"/>
        </dgm:presLayoutVars>
      </dgm:prSet>
      <dgm:spPr/>
      <dgm:t>
        <a:bodyPr/>
        <a:lstStyle/>
        <a:p>
          <a:endParaRPr lang="en-US"/>
        </a:p>
      </dgm:t>
    </dgm:pt>
    <dgm:pt modelId="{D2BA64BE-ED2B-47EF-84AE-04557F54B87E}" type="pres">
      <dgm:prSet presAssocID="{4F32DFB5-F05A-4C10-A8C2-79CCBAA5656D}" presName="horzTwo" presStyleCnt="0"/>
      <dgm:spPr/>
    </dgm:pt>
    <dgm:pt modelId="{5CDEB427-A48E-4701-951A-B694FA522EBC}" type="pres">
      <dgm:prSet presAssocID="{1442FA6D-BDA9-4B91-949F-0DE8118E97DA}" presName="sibSpaceTwo" presStyleCnt="0"/>
      <dgm:spPr/>
    </dgm:pt>
    <dgm:pt modelId="{C6FED839-D012-46C4-9406-9A91B6653C13}" type="pres">
      <dgm:prSet presAssocID="{8164E50A-BF34-49DF-91E2-372E731DE5FF}" presName="vertTwo" presStyleCnt="0"/>
      <dgm:spPr/>
    </dgm:pt>
    <dgm:pt modelId="{E7AD8378-32D7-401B-8614-1461B477E155}" type="pres">
      <dgm:prSet presAssocID="{8164E50A-BF34-49DF-91E2-372E731DE5FF}" presName="txTwo" presStyleLbl="node2" presStyleIdx="4" presStyleCnt="5">
        <dgm:presLayoutVars>
          <dgm:chPref val="3"/>
        </dgm:presLayoutVars>
      </dgm:prSet>
      <dgm:spPr/>
      <dgm:t>
        <a:bodyPr/>
        <a:lstStyle/>
        <a:p>
          <a:endParaRPr lang="en-US"/>
        </a:p>
      </dgm:t>
    </dgm:pt>
    <dgm:pt modelId="{7CB4A6A1-2545-44FB-8E2D-8E2BEF7529BF}" type="pres">
      <dgm:prSet presAssocID="{8164E50A-BF34-49DF-91E2-372E731DE5FF}" presName="horzTwo" presStyleCnt="0"/>
      <dgm:spPr/>
    </dgm:pt>
  </dgm:ptLst>
  <dgm:cxnLst>
    <dgm:cxn modelId="{BEBE9B67-D347-4E34-9F71-632F836C1E7A}" srcId="{08B3B6E2-7884-4E5D-A065-678EA8C3A8A2}" destId="{77B29B29-0180-47C3-83A6-417FF6478AC9}" srcOrd="2" destOrd="0" parTransId="{D9590DB2-1E5E-44DD-A958-8E5D860E13BA}" sibTransId="{E7634621-EA4A-4DFA-807A-02A706E498F9}"/>
    <dgm:cxn modelId="{C861811D-8201-4AA8-8034-7BDB978C609F}" type="presOf" srcId="{77B29B29-0180-47C3-83A6-417FF6478AC9}" destId="{6E9F03B4-A05C-4B27-98B1-CA36AB49CF33}" srcOrd="0" destOrd="0" presId="urn:microsoft.com/office/officeart/2005/8/layout/architecture"/>
    <dgm:cxn modelId="{D1FD0861-2EC6-471E-9F92-BE357A8C202F}" srcId="{08B3B6E2-7884-4E5D-A065-678EA8C3A8A2}" destId="{52099518-0556-42C4-AB31-9593D04F6D77}" srcOrd="0" destOrd="0" parTransId="{6301A901-A97D-4579-A42F-FBBE5E038305}" sibTransId="{423E5C58-D4D9-4B5B-9C9C-7AC826D45213}"/>
    <dgm:cxn modelId="{7A62F9BA-AB00-46E3-BD85-B1A0924688D2}" type="presOf" srcId="{73B7ACE8-F23C-406F-851F-B619B0B908E6}" destId="{D2350A88-BC57-49D2-A4F1-8D8554931C01}" srcOrd="0" destOrd="0" presId="urn:microsoft.com/office/officeart/2005/8/layout/architecture"/>
    <dgm:cxn modelId="{355FDAB7-5AC9-4AAF-894D-B1A3CF506383}" type="presOf" srcId="{52099518-0556-42C4-AB31-9593D04F6D77}" destId="{133C4DF7-224C-4B80-BBA3-8842C9E83A0D}" srcOrd="0" destOrd="0" presId="urn:microsoft.com/office/officeart/2005/8/layout/architecture"/>
    <dgm:cxn modelId="{ED28ED89-D905-4B7A-897F-69A1257A6F64}" srcId="{73B7ACE8-F23C-406F-851F-B619B0B908E6}" destId="{08B3B6E2-7884-4E5D-A065-678EA8C3A8A2}" srcOrd="0" destOrd="0" parTransId="{2CEB5A2E-BA34-4430-A37F-B657BC29F101}" sibTransId="{04AC880B-CB8A-4282-8B59-C6A0CB1720D0}"/>
    <dgm:cxn modelId="{4219C6C2-4CD4-4ED9-B1B9-70CCFDD70059}" srcId="{08B3B6E2-7884-4E5D-A065-678EA8C3A8A2}" destId="{9C6DC55E-991B-4D9F-95A7-0BDC2E5460D9}" srcOrd="1" destOrd="0" parTransId="{5A741EB5-F022-4125-9B3A-07FF8DAA2DBB}" sibTransId="{1E306F32-35C3-4F6D-BB4B-BEE86D9B2E79}"/>
    <dgm:cxn modelId="{1428BA3A-E836-48BD-A297-F993BCDD1EC2}" srcId="{08B3B6E2-7884-4E5D-A065-678EA8C3A8A2}" destId="{8164E50A-BF34-49DF-91E2-372E731DE5FF}" srcOrd="4" destOrd="0" parTransId="{F3746B11-8D04-49AA-A816-1EE54473128E}" sibTransId="{FE196F9C-11F6-41A0-9B87-FD11180A21AD}"/>
    <dgm:cxn modelId="{688DFF27-64CC-4DBA-8C4E-358F0B448C42}" type="presOf" srcId="{9C6DC55E-991B-4D9F-95A7-0BDC2E5460D9}" destId="{00699E2C-5884-4F87-BD80-3D1E5196D492}" srcOrd="0" destOrd="0" presId="urn:microsoft.com/office/officeart/2005/8/layout/architecture"/>
    <dgm:cxn modelId="{AE56687E-44A3-466C-9B9E-0910F8A84147}" type="presOf" srcId="{8164E50A-BF34-49DF-91E2-372E731DE5FF}" destId="{E7AD8378-32D7-401B-8614-1461B477E155}" srcOrd="0" destOrd="0" presId="urn:microsoft.com/office/officeart/2005/8/layout/architecture"/>
    <dgm:cxn modelId="{889F75B1-4B19-49BF-9CA4-30BCA7695254}" type="presOf" srcId="{08B3B6E2-7884-4E5D-A065-678EA8C3A8A2}" destId="{154E3E80-AB9A-4FF5-85A4-BCF53B87E3AF}" srcOrd="0" destOrd="0" presId="urn:microsoft.com/office/officeart/2005/8/layout/architecture"/>
    <dgm:cxn modelId="{272EC3D2-496B-43B7-A625-CED777D2397E}" srcId="{08B3B6E2-7884-4E5D-A065-678EA8C3A8A2}" destId="{4F32DFB5-F05A-4C10-A8C2-79CCBAA5656D}" srcOrd="3" destOrd="0" parTransId="{63484062-1DEE-4258-8070-9DDE79C3A23D}" sibTransId="{1442FA6D-BDA9-4B91-949F-0DE8118E97DA}"/>
    <dgm:cxn modelId="{81535550-3368-4477-B577-D5E570208160}" type="presOf" srcId="{4F32DFB5-F05A-4C10-A8C2-79CCBAA5656D}" destId="{401EAB1F-0085-4DEF-AA64-FA799F7FC207}" srcOrd="0" destOrd="0" presId="urn:microsoft.com/office/officeart/2005/8/layout/architecture"/>
    <dgm:cxn modelId="{FA1F61A5-34A5-4B19-89D4-EAEBA1668D5E}" type="presParOf" srcId="{D2350A88-BC57-49D2-A4F1-8D8554931C01}" destId="{D9D87F2E-2FFD-4C7A-AB9D-73E6B4B8BA0A}" srcOrd="0" destOrd="0" presId="urn:microsoft.com/office/officeart/2005/8/layout/architecture"/>
    <dgm:cxn modelId="{75E31958-B7DC-4DA8-BE14-8835952C5C62}" type="presParOf" srcId="{D9D87F2E-2FFD-4C7A-AB9D-73E6B4B8BA0A}" destId="{154E3E80-AB9A-4FF5-85A4-BCF53B87E3AF}" srcOrd="0" destOrd="0" presId="urn:microsoft.com/office/officeart/2005/8/layout/architecture"/>
    <dgm:cxn modelId="{688A6660-5D22-40B8-9FAE-AC98DE145B01}" type="presParOf" srcId="{D9D87F2E-2FFD-4C7A-AB9D-73E6B4B8BA0A}" destId="{A1020DD6-ED35-45DD-B763-89A6A0C56A37}" srcOrd="1" destOrd="0" presId="urn:microsoft.com/office/officeart/2005/8/layout/architecture"/>
    <dgm:cxn modelId="{6A577E91-DC90-4CA7-9231-EE7034973999}" type="presParOf" srcId="{D9D87F2E-2FFD-4C7A-AB9D-73E6B4B8BA0A}" destId="{E99577FE-713A-4018-8754-6B180F8EAB54}" srcOrd="2" destOrd="0" presId="urn:microsoft.com/office/officeart/2005/8/layout/architecture"/>
    <dgm:cxn modelId="{8BE3E28F-4176-4516-9A83-5869034B9CA6}" type="presParOf" srcId="{E99577FE-713A-4018-8754-6B180F8EAB54}" destId="{3A8CD1AE-90B1-4288-84D4-5075A64F4BF7}" srcOrd="0" destOrd="0" presId="urn:microsoft.com/office/officeart/2005/8/layout/architecture"/>
    <dgm:cxn modelId="{BCB5E71C-723B-48EC-9D8D-67C9F7CB6F6C}" type="presParOf" srcId="{3A8CD1AE-90B1-4288-84D4-5075A64F4BF7}" destId="{133C4DF7-224C-4B80-BBA3-8842C9E83A0D}" srcOrd="0" destOrd="0" presId="urn:microsoft.com/office/officeart/2005/8/layout/architecture"/>
    <dgm:cxn modelId="{E59F26FA-023C-4964-AB15-DF4B3264E9E7}" type="presParOf" srcId="{3A8CD1AE-90B1-4288-84D4-5075A64F4BF7}" destId="{94B4F4AC-D119-4777-8089-50E9F51BBDB0}" srcOrd="1" destOrd="0" presId="urn:microsoft.com/office/officeart/2005/8/layout/architecture"/>
    <dgm:cxn modelId="{8D908136-52BB-4A37-A609-8FC63F896435}" type="presParOf" srcId="{E99577FE-713A-4018-8754-6B180F8EAB54}" destId="{44E7C6FA-F793-48CC-A58D-090ED3E32A20}" srcOrd="1" destOrd="0" presId="urn:microsoft.com/office/officeart/2005/8/layout/architecture"/>
    <dgm:cxn modelId="{F8517995-2D40-414C-B399-CC82FEEED025}" type="presParOf" srcId="{E99577FE-713A-4018-8754-6B180F8EAB54}" destId="{E8456121-C9AA-4227-BD87-C0707CC5162C}" srcOrd="2" destOrd="0" presId="urn:microsoft.com/office/officeart/2005/8/layout/architecture"/>
    <dgm:cxn modelId="{25745EFA-872F-4D12-9914-FD9195C62EEA}" type="presParOf" srcId="{E8456121-C9AA-4227-BD87-C0707CC5162C}" destId="{00699E2C-5884-4F87-BD80-3D1E5196D492}" srcOrd="0" destOrd="0" presId="urn:microsoft.com/office/officeart/2005/8/layout/architecture"/>
    <dgm:cxn modelId="{F39C96C2-C0FE-4EA8-BD95-A61E780C9596}" type="presParOf" srcId="{E8456121-C9AA-4227-BD87-C0707CC5162C}" destId="{70362703-F128-42B9-903B-4E462F0360E1}" srcOrd="1" destOrd="0" presId="urn:microsoft.com/office/officeart/2005/8/layout/architecture"/>
    <dgm:cxn modelId="{512A9033-2423-46E0-A333-358D43E7E8BC}" type="presParOf" srcId="{E99577FE-713A-4018-8754-6B180F8EAB54}" destId="{0615A46F-06FA-4EF2-8651-DB7E9F37F17D}" srcOrd="3" destOrd="0" presId="urn:microsoft.com/office/officeart/2005/8/layout/architecture"/>
    <dgm:cxn modelId="{2ABB938A-24EB-4C2C-9BE2-AA71B2854C97}" type="presParOf" srcId="{E99577FE-713A-4018-8754-6B180F8EAB54}" destId="{7D4536A1-75D0-4B3F-A650-3BE21C7E80AE}" srcOrd="4" destOrd="0" presId="urn:microsoft.com/office/officeart/2005/8/layout/architecture"/>
    <dgm:cxn modelId="{F60C4837-6EFC-40C3-986B-322A7229EC9D}" type="presParOf" srcId="{7D4536A1-75D0-4B3F-A650-3BE21C7E80AE}" destId="{6E9F03B4-A05C-4B27-98B1-CA36AB49CF33}" srcOrd="0" destOrd="0" presId="urn:microsoft.com/office/officeart/2005/8/layout/architecture"/>
    <dgm:cxn modelId="{1D79A1A9-E454-4B70-8279-5D5CADE02091}" type="presParOf" srcId="{7D4536A1-75D0-4B3F-A650-3BE21C7E80AE}" destId="{CA0B34B4-F2BA-4777-A491-7507A2DCB087}" srcOrd="1" destOrd="0" presId="urn:microsoft.com/office/officeart/2005/8/layout/architecture"/>
    <dgm:cxn modelId="{B7B85B9E-5FDB-44BA-823A-9290947A8037}" type="presParOf" srcId="{E99577FE-713A-4018-8754-6B180F8EAB54}" destId="{CF39A91D-DD27-4BED-ABEA-A9BEE7C3CC15}" srcOrd="5" destOrd="0" presId="urn:microsoft.com/office/officeart/2005/8/layout/architecture"/>
    <dgm:cxn modelId="{41CB09C1-767F-439A-AF98-FA3CF4992A3D}" type="presParOf" srcId="{E99577FE-713A-4018-8754-6B180F8EAB54}" destId="{D856F9E0-8272-482E-8543-696B162FC88B}" srcOrd="6" destOrd="0" presId="urn:microsoft.com/office/officeart/2005/8/layout/architecture"/>
    <dgm:cxn modelId="{D5DEE086-3800-42F5-B1E4-171D88F44E2F}" type="presParOf" srcId="{D856F9E0-8272-482E-8543-696B162FC88B}" destId="{401EAB1F-0085-4DEF-AA64-FA799F7FC207}" srcOrd="0" destOrd="0" presId="urn:microsoft.com/office/officeart/2005/8/layout/architecture"/>
    <dgm:cxn modelId="{126B3153-31DD-439D-8D89-60D5E8DD38AD}" type="presParOf" srcId="{D856F9E0-8272-482E-8543-696B162FC88B}" destId="{D2BA64BE-ED2B-47EF-84AE-04557F54B87E}" srcOrd="1" destOrd="0" presId="urn:microsoft.com/office/officeart/2005/8/layout/architecture"/>
    <dgm:cxn modelId="{A3FF7150-170E-4B41-8980-046858BD7C3D}" type="presParOf" srcId="{E99577FE-713A-4018-8754-6B180F8EAB54}" destId="{5CDEB427-A48E-4701-951A-B694FA522EBC}" srcOrd="7" destOrd="0" presId="urn:microsoft.com/office/officeart/2005/8/layout/architecture"/>
    <dgm:cxn modelId="{18B79F16-BCEE-4E75-A703-99AAF386189C}" type="presParOf" srcId="{E99577FE-713A-4018-8754-6B180F8EAB54}" destId="{C6FED839-D012-46C4-9406-9A91B6653C13}" srcOrd="8" destOrd="0" presId="urn:microsoft.com/office/officeart/2005/8/layout/architecture"/>
    <dgm:cxn modelId="{94901C5D-D03B-4EA3-A0FD-F06704789E9D}" type="presParOf" srcId="{C6FED839-D012-46C4-9406-9A91B6653C13}" destId="{E7AD8378-32D7-401B-8614-1461B477E155}" srcOrd="0" destOrd="0" presId="urn:microsoft.com/office/officeart/2005/8/layout/architecture"/>
    <dgm:cxn modelId="{7064FDB6-440A-44C7-8D3F-5E8B7DA9537F}" type="presParOf" srcId="{C6FED839-D012-46C4-9406-9A91B6653C13}" destId="{7CB4A6A1-2545-44FB-8E2D-8E2BEF7529BF}" srcOrd="1" destOrd="0" presId="urn:microsoft.com/office/officeart/2005/8/layout/architectur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3B7ACE8-F23C-406F-851F-B619B0B908E6}" type="doc">
      <dgm:prSet loTypeId="urn:microsoft.com/office/officeart/2005/8/layout/architecture" loCatId="list" qsTypeId="urn:microsoft.com/office/officeart/2005/8/quickstyle/simple2" qsCatId="simple" csTypeId="urn:microsoft.com/office/officeart/2005/8/colors/accent0_3" csCatId="mainScheme" phldr="1"/>
      <dgm:spPr/>
      <dgm:t>
        <a:bodyPr/>
        <a:lstStyle/>
        <a:p>
          <a:endParaRPr lang="en-US"/>
        </a:p>
      </dgm:t>
    </dgm:pt>
    <dgm:pt modelId="{08B3B6E2-7884-4E5D-A065-678EA8C3A8A2}">
      <dgm:prSet phldrT="[Text]"/>
      <dgm:spPr>
        <a:ln w="76200">
          <a:solidFill>
            <a:srgbClr val="FFC000"/>
          </a:solidFill>
        </a:ln>
      </dgm:spPr>
      <dgm:t>
        <a:bodyPr/>
        <a:lstStyle/>
        <a:p>
          <a:r>
            <a:rPr lang="en-US" dirty="0" err="1" smtClean="0"/>
            <a:t>NPCi’s</a:t>
          </a:r>
          <a:r>
            <a:rPr lang="en-US" dirty="0" smtClean="0"/>
            <a:t> Unified Payment </a:t>
          </a:r>
          <a:r>
            <a:rPr lang="en-US" dirty="0" smtClean="0"/>
            <a:t>Interface (UPI)</a:t>
          </a:r>
          <a:endParaRPr lang="en-US" dirty="0"/>
        </a:p>
      </dgm:t>
    </dgm:pt>
    <dgm:pt modelId="{2CEB5A2E-BA34-4430-A37F-B657BC29F101}" type="parTrans" cxnId="{ED28ED89-D905-4B7A-897F-69A1257A6F64}">
      <dgm:prSet/>
      <dgm:spPr/>
      <dgm:t>
        <a:bodyPr/>
        <a:lstStyle/>
        <a:p>
          <a:endParaRPr lang="en-US"/>
        </a:p>
      </dgm:t>
    </dgm:pt>
    <dgm:pt modelId="{04AC880B-CB8A-4282-8B59-C6A0CB1720D0}" type="sibTrans" cxnId="{ED28ED89-D905-4B7A-897F-69A1257A6F64}">
      <dgm:prSet/>
      <dgm:spPr/>
      <dgm:t>
        <a:bodyPr/>
        <a:lstStyle/>
        <a:p>
          <a:endParaRPr lang="en-US"/>
        </a:p>
      </dgm:t>
    </dgm:pt>
    <dgm:pt modelId="{52099518-0556-42C4-AB31-9593D04F6D77}">
      <dgm:prSet phldrT="[Text]"/>
      <dgm:spPr>
        <a:ln w="76200">
          <a:solidFill>
            <a:srgbClr val="FFC000"/>
          </a:solidFill>
        </a:ln>
      </dgm:spPr>
      <dgm:t>
        <a:bodyPr/>
        <a:lstStyle/>
        <a:p>
          <a:r>
            <a:rPr lang="en-US" dirty="0" smtClean="0"/>
            <a:t>App</a:t>
          </a:r>
          <a:endParaRPr lang="en-US" dirty="0"/>
        </a:p>
      </dgm:t>
    </dgm:pt>
    <dgm:pt modelId="{6301A901-A97D-4579-A42F-FBBE5E038305}" type="parTrans" cxnId="{D1FD0861-2EC6-471E-9F92-BE357A8C202F}">
      <dgm:prSet/>
      <dgm:spPr/>
      <dgm:t>
        <a:bodyPr/>
        <a:lstStyle/>
        <a:p>
          <a:endParaRPr lang="en-US"/>
        </a:p>
      </dgm:t>
    </dgm:pt>
    <dgm:pt modelId="{423E5C58-D4D9-4B5B-9C9C-7AC826D45213}" type="sibTrans" cxnId="{D1FD0861-2EC6-471E-9F92-BE357A8C202F}">
      <dgm:prSet/>
      <dgm:spPr/>
      <dgm:t>
        <a:bodyPr/>
        <a:lstStyle/>
        <a:p>
          <a:endParaRPr lang="en-US"/>
        </a:p>
      </dgm:t>
    </dgm:pt>
    <dgm:pt modelId="{3E281957-AC5E-4BB7-A03B-08325D15FDB8}">
      <dgm:prSet phldrT="[Text]"/>
      <dgm:spPr>
        <a:ln w="76200">
          <a:solidFill>
            <a:srgbClr val="FFC000"/>
          </a:solidFill>
        </a:ln>
      </dgm:spPr>
      <dgm:t>
        <a:bodyPr/>
        <a:lstStyle/>
        <a:p>
          <a:r>
            <a:rPr lang="en-US" dirty="0" smtClean="0"/>
            <a:t>Push transaction </a:t>
          </a:r>
        </a:p>
        <a:p>
          <a:r>
            <a:rPr lang="en-US" dirty="0" smtClean="0"/>
            <a:t>(Remittance)</a:t>
          </a:r>
          <a:endParaRPr lang="en-US" dirty="0"/>
        </a:p>
      </dgm:t>
    </dgm:pt>
    <dgm:pt modelId="{E687EF20-9827-4EED-8597-5A9D3AB0C056}" type="parTrans" cxnId="{1033727D-B1DF-4D49-94E0-3C0940A3DE18}">
      <dgm:prSet/>
      <dgm:spPr/>
      <dgm:t>
        <a:bodyPr/>
        <a:lstStyle/>
        <a:p>
          <a:endParaRPr lang="en-US"/>
        </a:p>
      </dgm:t>
    </dgm:pt>
    <dgm:pt modelId="{BA9845EB-A6C8-4CDF-89CD-135C51BA409C}" type="sibTrans" cxnId="{1033727D-B1DF-4D49-94E0-3C0940A3DE18}">
      <dgm:prSet/>
      <dgm:spPr/>
      <dgm:t>
        <a:bodyPr/>
        <a:lstStyle/>
        <a:p>
          <a:endParaRPr lang="en-US"/>
        </a:p>
      </dgm:t>
    </dgm:pt>
    <dgm:pt modelId="{C1394C6A-49F4-479D-ADDC-8CD5EE56AAC6}">
      <dgm:prSet phldrT="[Text]"/>
      <dgm:spPr>
        <a:ln w="76200">
          <a:solidFill>
            <a:srgbClr val="FFC000"/>
          </a:solidFill>
        </a:ln>
      </dgm:spPr>
      <dgm:t>
        <a:bodyPr/>
        <a:lstStyle/>
        <a:p>
          <a:r>
            <a:rPr lang="en-US" dirty="0" smtClean="0"/>
            <a:t>Pull Transaction (monthly bill deduct)</a:t>
          </a:r>
          <a:endParaRPr lang="en-US" dirty="0"/>
        </a:p>
      </dgm:t>
    </dgm:pt>
    <dgm:pt modelId="{90AC26CF-B428-4409-97BD-261D341BB837}" type="parTrans" cxnId="{8ADB8D4D-2580-46A5-B19D-35641AA4D615}">
      <dgm:prSet/>
      <dgm:spPr/>
      <dgm:t>
        <a:bodyPr/>
        <a:lstStyle/>
        <a:p>
          <a:endParaRPr lang="en-US"/>
        </a:p>
      </dgm:t>
    </dgm:pt>
    <dgm:pt modelId="{F1542F7C-F21D-4312-95A8-F45771373992}" type="sibTrans" cxnId="{8ADB8D4D-2580-46A5-B19D-35641AA4D615}">
      <dgm:prSet/>
      <dgm:spPr/>
      <dgm:t>
        <a:bodyPr/>
        <a:lstStyle/>
        <a:p>
          <a:endParaRPr lang="en-US"/>
        </a:p>
      </dgm:t>
    </dgm:pt>
    <dgm:pt modelId="{E6E3D65D-3336-4F70-BE25-327BD9E924ED}">
      <dgm:prSet phldrT="[Text]"/>
      <dgm:spPr>
        <a:ln w="76200">
          <a:solidFill>
            <a:srgbClr val="FFC000"/>
          </a:solidFill>
        </a:ln>
      </dgm:spPr>
      <dgm:t>
        <a:bodyPr/>
        <a:lstStyle/>
        <a:p>
          <a:r>
            <a:rPr lang="en-US" dirty="0" smtClean="0"/>
            <a:t>QR Scan &amp; Pay </a:t>
          </a:r>
          <a:endParaRPr lang="en-US" dirty="0"/>
        </a:p>
      </dgm:t>
    </dgm:pt>
    <dgm:pt modelId="{6804822C-0404-429A-987D-95F80CB9EFFE}" type="parTrans" cxnId="{3BEE757C-41E4-4DE6-8956-31A6E9386919}">
      <dgm:prSet/>
      <dgm:spPr/>
      <dgm:t>
        <a:bodyPr/>
        <a:lstStyle/>
        <a:p>
          <a:endParaRPr lang="en-US"/>
        </a:p>
      </dgm:t>
    </dgm:pt>
    <dgm:pt modelId="{17304EE1-5177-431D-9C9A-227052D80F3A}" type="sibTrans" cxnId="{3BEE757C-41E4-4DE6-8956-31A6E9386919}">
      <dgm:prSet/>
      <dgm:spPr/>
      <dgm:t>
        <a:bodyPr/>
        <a:lstStyle/>
        <a:p>
          <a:endParaRPr lang="en-US"/>
        </a:p>
      </dgm:t>
    </dgm:pt>
    <dgm:pt modelId="{1780343C-8A50-4D2C-8CFD-2A06CD37B423}">
      <dgm:prSet phldrT="[Text]"/>
      <dgm:spPr>
        <a:ln w="76200">
          <a:solidFill>
            <a:srgbClr val="FFC000"/>
          </a:solidFill>
        </a:ln>
      </dgm:spPr>
      <dgm:t>
        <a:bodyPr/>
        <a:lstStyle/>
        <a:p>
          <a:r>
            <a:rPr lang="en-US" dirty="0" smtClean="0"/>
            <a:t>Bill sharing among friends</a:t>
          </a:r>
          <a:endParaRPr lang="en-US" dirty="0"/>
        </a:p>
      </dgm:t>
    </dgm:pt>
    <dgm:pt modelId="{61C9639F-B405-4A9C-84F9-50951F82BCFF}" type="parTrans" cxnId="{4AF18752-8CEB-4E45-AC9B-1CF1CED9FD8B}">
      <dgm:prSet/>
      <dgm:spPr/>
      <dgm:t>
        <a:bodyPr/>
        <a:lstStyle/>
        <a:p>
          <a:endParaRPr lang="en-US"/>
        </a:p>
      </dgm:t>
    </dgm:pt>
    <dgm:pt modelId="{52239168-E85B-407D-AC08-3E9459C54D39}" type="sibTrans" cxnId="{4AF18752-8CEB-4E45-AC9B-1CF1CED9FD8B}">
      <dgm:prSet/>
      <dgm:spPr/>
      <dgm:t>
        <a:bodyPr/>
        <a:lstStyle/>
        <a:p>
          <a:endParaRPr lang="en-US"/>
        </a:p>
      </dgm:t>
    </dgm:pt>
    <dgm:pt modelId="{D2350A88-BC57-49D2-A4F1-8D8554931C01}" type="pres">
      <dgm:prSet presAssocID="{73B7ACE8-F23C-406F-851F-B619B0B908E6}" presName="Name0" presStyleCnt="0">
        <dgm:presLayoutVars>
          <dgm:chPref val="1"/>
          <dgm:dir/>
          <dgm:animOne val="branch"/>
          <dgm:animLvl val="lvl"/>
          <dgm:resizeHandles/>
        </dgm:presLayoutVars>
      </dgm:prSet>
      <dgm:spPr/>
      <dgm:t>
        <a:bodyPr/>
        <a:lstStyle/>
        <a:p>
          <a:endParaRPr lang="en-US"/>
        </a:p>
      </dgm:t>
    </dgm:pt>
    <dgm:pt modelId="{D9D87F2E-2FFD-4C7A-AB9D-73E6B4B8BA0A}" type="pres">
      <dgm:prSet presAssocID="{08B3B6E2-7884-4E5D-A065-678EA8C3A8A2}" presName="vertOne" presStyleCnt="0"/>
      <dgm:spPr/>
      <dgm:t>
        <a:bodyPr/>
        <a:lstStyle/>
        <a:p>
          <a:endParaRPr lang="en-US"/>
        </a:p>
      </dgm:t>
    </dgm:pt>
    <dgm:pt modelId="{154E3E80-AB9A-4FF5-85A4-BCF53B87E3AF}" type="pres">
      <dgm:prSet presAssocID="{08B3B6E2-7884-4E5D-A065-678EA8C3A8A2}" presName="txOne" presStyleLbl="node0" presStyleIdx="0" presStyleCnt="1">
        <dgm:presLayoutVars>
          <dgm:chPref val="3"/>
        </dgm:presLayoutVars>
      </dgm:prSet>
      <dgm:spPr/>
      <dgm:t>
        <a:bodyPr/>
        <a:lstStyle/>
        <a:p>
          <a:endParaRPr lang="en-US"/>
        </a:p>
      </dgm:t>
    </dgm:pt>
    <dgm:pt modelId="{A1020DD6-ED35-45DD-B763-89A6A0C56A37}" type="pres">
      <dgm:prSet presAssocID="{08B3B6E2-7884-4E5D-A065-678EA8C3A8A2}" presName="parTransOne" presStyleCnt="0"/>
      <dgm:spPr/>
      <dgm:t>
        <a:bodyPr/>
        <a:lstStyle/>
        <a:p>
          <a:endParaRPr lang="en-US"/>
        </a:p>
      </dgm:t>
    </dgm:pt>
    <dgm:pt modelId="{E99577FE-713A-4018-8754-6B180F8EAB54}" type="pres">
      <dgm:prSet presAssocID="{08B3B6E2-7884-4E5D-A065-678EA8C3A8A2}" presName="horzOne" presStyleCnt="0"/>
      <dgm:spPr/>
      <dgm:t>
        <a:bodyPr/>
        <a:lstStyle/>
        <a:p>
          <a:endParaRPr lang="en-US"/>
        </a:p>
      </dgm:t>
    </dgm:pt>
    <dgm:pt modelId="{3A8CD1AE-90B1-4288-84D4-5075A64F4BF7}" type="pres">
      <dgm:prSet presAssocID="{52099518-0556-42C4-AB31-9593D04F6D77}" presName="vertTwo" presStyleCnt="0"/>
      <dgm:spPr/>
      <dgm:t>
        <a:bodyPr/>
        <a:lstStyle/>
        <a:p>
          <a:endParaRPr lang="en-US"/>
        </a:p>
      </dgm:t>
    </dgm:pt>
    <dgm:pt modelId="{133C4DF7-224C-4B80-BBA3-8842C9E83A0D}" type="pres">
      <dgm:prSet presAssocID="{52099518-0556-42C4-AB31-9593D04F6D77}" presName="txTwo" presStyleLbl="node2" presStyleIdx="0" presStyleCnt="5">
        <dgm:presLayoutVars>
          <dgm:chPref val="3"/>
        </dgm:presLayoutVars>
      </dgm:prSet>
      <dgm:spPr/>
      <dgm:t>
        <a:bodyPr/>
        <a:lstStyle/>
        <a:p>
          <a:endParaRPr lang="en-US"/>
        </a:p>
      </dgm:t>
    </dgm:pt>
    <dgm:pt modelId="{94B4F4AC-D119-4777-8089-50E9F51BBDB0}" type="pres">
      <dgm:prSet presAssocID="{52099518-0556-42C4-AB31-9593D04F6D77}" presName="horzTwo" presStyleCnt="0"/>
      <dgm:spPr/>
      <dgm:t>
        <a:bodyPr/>
        <a:lstStyle/>
        <a:p>
          <a:endParaRPr lang="en-US"/>
        </a:p>
      </dgm:t>
    </dgm:pt>
    <dgm:pt modelId="{44E7C6FA-F793-48CC-A58D-090ED3E32A20}" type="pres">
      <dgm:prSet presAssocID="{423E5C58-D4D9-4B5B-9C9C-7AC826D45213}" presName="sibSpaceTwo" presStyleCnt="0"/>
      <dgm:spPr/>
      <dgm:t>
        <a:bodyPr/>
        <a:lstStyle/>
        <a:p>
          <a:endParaRPr lang="en-US"/>
        </a:p>
      </dgm:t>
    </dgm:pt>
    <dgm:pt modelId="{4653D09D-8BB9-4852-A532-4A7B6F3711F8}" type="pres">
      <dgm:prSet presAssocID="{3E281957-AC5E-4BB7-A03B-08325D15FDB8}" presName="vertTwo" presStyleCnt="0"/>
      <dgm:spPr/>
      <dgm:t>
        <a:bodyPr/>
        <a:lstStyle/>
        <a:p>
          <a:endParaRPr lang="en-US"/>
        </a:p>
      </dgm:t>
    </dgm:pt>
    <dgm:pt modelId="{DF3AC3D3-9B45-41D8-A68D-0B7588F80A9A}" type="pres">
      <dgm:prSet presAssocID="{3E281957-AC5E-4BB7-A03B-08325D15FDB8}" presName="txTwo" presStyleLbl="node2" presStyleIdx="1" presStyleCnt="5">
        <dgm:presLayoutVars>
          <dgm:chPref val="3"/>
        </dgm:presLayoutVars>
      </dgm:prSet>
      <dgm:spPr/>
      <dgm:t>
        <a:bodyPr/>
        <a:lstStyle/>
        <a:p>
          <a:endParaRPr lang="en-US"/>
        </a:p>
      </dgm:t>
    </dgm:pt>
    <dgm:pt modelId="{CA4E7DDC-CDC6-438C-B3F4-FDB80B147549}" type="pres">
      <dgm:prSet presAssocID="{3E281957-AC5E-4BB7-A03B-08325D15FDB8}" presName="horzTwo" presStyleCnt="0"/>
      <dgm:spPr/>
      <dgm:t>
        <a:bodyPr/>
        <a:lstStyle/>
        <a:p>
          <a:endParaRPr lang="en-US"/>
        </a:p>
      </dgm:t>
    </dgm:pt>
    <dgm:pt modelId="{B57F8653-0F2A-4A33-A384-94F0221B839B}" type="pres">
      <dgm:prSet presAssocID="{BA9845EB-A6C8-4CDF-89CD-135C51BA409C}" presName="sibSpaceTwo" presStyleCnt="0"/>
      <dgm:spPr/>
      <dgm:t>
        <a:bodyPr/>
        <a:lstStyle/>
        <a:p>
          <a:endParaRPr lang="en-US"/>
        </a:p>
      </dgm:t>
    </dgm:pt>
    <dgm:pt modelId="{83620122-7106-4CD7-B5A4-CF3DEB0ED28F}" type="pres">
      <dgm:prSet presAssocID="{C1394C6A-49F4-479D-ADDC-8CD5EE56AAC6}" presName="vertTwo" presStyleCnt="0"/>
      <dgm:spPr/>
      <dgm:t>
        <a:bodyPr/>
        <a:lstStyle/>
        <a:p>
          <a:endParaRPr lang="en-US"/>
        </a:p>
      </dgm:t>
    </dgm:pt>
    <dgm:pt modelId="{3A55332A-1983-4F43-B3B9-573AD805B674}" type="pres">
      <dgm:prSet presAssocID="{C1394C6A-49F4-479D-ADDC-8CD5EE56AAC6}" presName="txTwo" presStyleLbl="node2" presStyleIdx="2" presStyleCnt="5">
        <dgm:presLayoutVars>
          <dgm:chPref val="3"/>
        </dgm:presLayoutVars>
      </dgm:prSet>
      <dgm:spPr/>
      <dgm:t>
        <a:bodyPr/>
        <a:lstStyle/>
        <a:p>
          <a:endParaRPr lang="en-US"/>
        </a:p>
      </dgm:t>
    </dgm:pt>
    <dgm:pt modelId="{339FC02D-5B34-4DA4-9C42-B58F4C4B028A}" type="pres">
      <dgm:prSet presAssocID="{C1394C6A-49F4-479D-ADDC-8CD5EE56AAC6}" presName="horzTwo" presStyleCnt="0"/>
      <dgm:spPr/>
      <dgm:t>
        <a:bodyPr/>
        <a:lstStyle/>
        <a:p>
          <a:endParaRPr lang="en-US"/>
        </a:p>
      </dgm:t>
    </dgm:pt>
    <dgm:pt modelId="{F1291104-9016-4191-95DA-6EA60AF83BEF}" type="pres">
      <dgm:prSet presAssocID="{F1542F7C-F21D-4312-95A8-F45771373992}" presName="sibSpaceTwo" presStyleCnt="0"/>
      <dgm:spPr/>
      <dgm:t>
        <a:bodyPr/>
        <a:lstStyle/>
        <a:p>
          <a:endParaRPr lang="en-US"/>
        </a:p>
      </dgm:t>
    </dgm:pt>
    <dgm:pt modelId="{7BC73E35-0D7C-4AFE-BE13-20D5ECCF4C6B}" type="pres">
      <dgm:prSet presAssocID="{E6E3D65D-3336-4F70-BE25-327BD9E924ED}" presName="vertTwo" presStyleCnt="0"/>
      <dgm:spPr/>
      <dgm:t>
        <a:bodyPr/>
        <a:lstStyle/>
        <a:p>
          <a:endParaRPr lang="en-US"/>
        </a:p>
      </dgm:t>
    </dgm:pt>
    <dgm:pt modelId="{E7D37202-69AA-4490-AF38-D7AC4B4EB8F0}" type="pres">
      <dgm:prSet presAssocID="{E6E3D65D-3336-4F70-BE25-327BD9E924ED}" presName="txTwo" presStyleLbl="node2" presStyleIdx="3" presStyleCnt="5">
        <dgm:presLayoutVars>
          <dgm:chPref val="3"/>
        </dgm:presLayoutVars>
      </dgm:prSet>
      <dgm:spPr/>
      <dgm:t>
        <a:bodyPr/>
        <a:lstStyle/>
        <a:p>
          <a:endParaRPr lang="en-US"/>
        </a:p>
      </dgm:t>
    </dgm:pt>
    <dgm:pt modelId="{E2BCE581-91E5-4CF4-BE0A-0BAE54BC25ED}" type="pres">
      <dgm:prSet presAssocID="{E6E3D65D-3336-4F70-BE25-327BD9E924ED}" presName="horzTwo" presStyleCnt="0"/>
      <dgm:spPr/>
      <dgm:t>
        <a:bodyPr/>
        <a:lstStyle/>
        <a:p>
          <a:endParaRPr lang="en-US"/>
        </a:p>
      </dgm:t>
    </dgm:pt>
    <dgm:pt modelId="{F2680AA4-0C42-4437-A5CC-A8232CD38F10}" type="pres">
      <dgm:prSet presAssocID="{17304EE1-5177-431D-9C9A-227052D80F3A}" presName="sibSpaceTwo" presStyleCnt="0"/>
      <dgm:spPr/>
      <dgm:t>
        <a:bodyPr/>
        <a:lstStyle/>
        <a:p>
          <a:endParaRPr lang="en-US"/>
        </a:p>
      </dgm:t>
    </dgm:pt>
    <dgm:pt modelId="{77504C3F-CB51-4C89-8BEB-DB2F8D942A5F}" type="pres">
      <dgm:prSet presAssocID="{1780343C-8A50-4D2C-8CFD-2A06CD37B423}" presName="vertTwo" presStyleCnt="0"/>
      <dgm:spPr/>
      <dgm:t>
        <a:bodyPr/>
        <a:lstStyle/>
        <a:p>
          <a:endParaRPr lang="en-US"/>
        </a:p>
      </dgm:t>
    </dgm:pt>
    <dgm:pt modelId="{AC216738-6877-4B41-BCC7-85C474C674B2}" type="pres">
      <dgm:prSet presAssocID="{1780343C-8A50-4D2C-8CFD-2A06CD37B423}" presName="txTwo" presStyleLbl="node2" presStyleIdx="4" presStyleCnt="5">
        <dgm:presLayoutVars>
          <dgm:chPref val="3"/>
        </dgm:presLayoutVars>
      </dgm:prSet>
      <dgm:spPr/>
      <dgm:t>
        <a:bodyPr/>
        <a:lstStyle/>
        <a:p>
          <a:endParaRPr lang="en-US"/>
        </a:p>
      </dgm:t>
    </dgm:pt>
    <dgm:pt modelId="{B9B65A2A-B547-4F4B-AE2C-B9E7F6E4AAE5}" type="pres">
      <dgm:prSet presAssocID="{1780343C-8A50-4D2C-8CFD-2A06CD37B423}" presName="horzTwo" presStyleCnt="0"/>
      <dgm:spPr/>
      <dgm:t>
        <a:bodyPr/>
        <a:lstStyle/>
        <a:p>
          <a:endParaRPr lang="en-US"/>
        </a:p>
      </dgm:t>
    </dgm:pt>
  </dgm:ptLst>
  <dgm:cxnLst>
    <dgm:cxn modelId="{355FDAB7-5AC9-4AAF-894D-B1A3CF506383}" type="presOf" srcId="{52099518-0556-42C4-AB31-9593D04F6D77}" destId="{133C4DF7-224C-4B80-BBA3-8842C9E83A0D}" srcOrd="0" destOrd="0" presId="urn:microsoft.com/office/officeart/2005/8/layout/architecture"/>
    <dgm:cxn modelId="{7A62F9BA-AB00-46E3-BD85-B1A0924688D2}" type="presOf" srcId="{73B7ACE8-F23C-406F-851F-B619B0B908E6}" destId="{D2350A88-BC57-49D2-A4F1-8D8554931C01}" srcOrd="0" destOrd="0" presId="urn:microsoft.com/office/officeart/2005/8/layout/architecture"/>
    <dgm:cxn modelId="{889F75B1-4B19-49BF-9CA4-30BCA7695254}" type="presOf" srcId="{08B3B6E2-7884-4E5D-A065-678EA8C3A8A2}" destId="{154E3E80-AB9A-4FF5-85A4-BCF53B87E3AF}" srcOrd="0" destOrd="0" presId="urn:microsoft.com/office/officeart/2005/8/layout/architecture"/>
    <dgm:cxn modelId="{A411234E-5E31-43DF-9634-BC289C4EDCF7}" type="presOf" srcId="{3E281957-AC5E-4BB7-A03B-08325D15FDB8}" destId="{DF3AC3D3-9B45-41D8-A68D-0B7588F80A9A}" srcOrd="0" destOrd="0" presId="urn:microsoft.com/office/officeart/2005/8/layout/architecture"/>
    <dgm:cxn modelId="{4AF18752-8CEB-4E45-AC9B-1CF1CED9FD8B}" srcId="{08B3B6E2-7884-4E5D-A065-678EA8C3A8A2}" destId="{1780343C-8A50-4D2C-8CFD-2A06CD37B423}" srcOrd="4" destOrd="0" parTransId="{61C9639F-B405-4A9C-84F9-50951F82BCFF}" sibTransId="{52239168-E85B-407D-AC08-3E9459C54D39}"/>
    <dgm:cxn modelId="{898BAE28-0C59-4FB6-ABFD-0FA0607B0D29}" type="presOf" srcId="{E6E3D65D-3336-4F70-BE25-327BD9E924ED}" destId="{E7D37202-69AA-4490-AF38-D7AC4B4EB8F0}" srcOrd="0" destOrd="0" presId="urn:microsoft.com/office/officeart/2005/8/layout/architecture"/>
    <dgm:cxn modelId="{1033727D-B1DF-4D49-94E0-3C0940A3DE18}" srcId="{08B3B6E2-7884-4E5D-A065-678EA8C3A8A2}" destId="{3E281957-AC5E-4BB7-A03B-08325D15FDB8}" srcOrd="1" destOrd="0" parTransId="{E687EF20-9827-4EED-8597-5A9D3AB0C056}" sibTransId="{BA9845EB-A6C8-4CDF-89CD-135C51BA409C}"/>
    <dgm:cxn modelId="{D1FD0861-2EC6-471E-9F92-BE357A8C202F}" srcId="{08B3B6E2-7884-4E5D-A065-678EA8C3A8A2}" destId="{52099518-0556-42C4-AB31-9593D04F6D77}" srcOrd="0" destOrd="0" parTransId="{6301A901-A97D-4579-A42F-FBBE5E038305}" sibTransId="{423E5C58-D4D9-4B5B-9C9C-7AC826D45213}"/>
    <dgm:cxn modelId="{F8D3FDFA-898A-4BD5-A84A-49A3BA8A9094}" type="presOf" srcId="{1780343C-8A50-4D2C-8CFD-2A06CD37B423}" destId="{AC216738-6877-4B41-BCC7-85C474C674B2}" srcOrd="0" destOrd="0" presId="urn:microsoft.com/office/officeart/2005/8/layout/architecture"/>
    <dgm:cxn modelId="{8DDF8489-5836-4326-8ED5-C46779B27AF5}" type="presOf" srcId="{C1394C6A-49F4-479D-ADDC-8CD5EE56AAC6}" destId="{3A55332A-1983-4F43-B3B9-573AD805B674}" srcOrd="0" destOrd="0" presId="urn:microsoft.com/office/officeart/2005/8/layout/architecture"/>
    <dgm:cxn modelId="{3BEE757C-41E4-4DE6-8956-31A6E9386919}" srcId="{08B3B6E2-7884-4E5D-A065-678EA8C3A8A2}" destId="{E6E3D65D-3336-4F70-BE25-327BD9E924ED}" srcOrd="3" destOrd="0" parTransId="{6804822C-0404-429A-987D-95F80CB9EFFE}" sibTransId="{17304EE1-5177-431D-9C9A-227052D80F3A}"/>
    <dgm:cxn modelId="{ED28ED89-D905-4B7A-897F-69A1257A6F64}" srcId="{73B7ACE8-F23C-406F-851F-B619B0B908E6}" destId="{08B3B6E2-7884-4E5D-A065-678EA8C3A8A2}" srcOrd="0" destOrd="0" parTransId="{2CEB5A2E-BA34-4430-A37F-B657BC29F101}" sibTransId="{04AC880B-CB8A-4282-8B59-C6A0CB1720D0}"/>
    <dgm:cxn modelId="{8ADB8D4D-2580-46A5-B19D-35641AA4D615}" srcId="{08B3B6E2-7884-4E5D-A065-678EA8C3A8A2}" destId="{C1394C6A-49F4-479D-ADDC-8CD5EE56AAC6}" srcOrd="2" destOrd="0" parTransId="{90AC26CF-B428-4409-97BD-261D341BB837}" sibTransId="{F1542F7C-F21D-4312-95A8-F45771373992}"/>
    <dgm:cxn modelId="{FA1F61A5-34A5-4B19-89D4-EAEBA1668D5E}" type="presParOf" srcId="{D2350A88-BC57-49D2-A4F1-8D8554931C01}" destId="{D9D87F2E-2FFD-4C7A-AB9D-73E6B4B8BA0A}" srcOrd="0" destOrd="0" presId="urn:microsoft.com/office/officeart/2005/8/layout/architecture"/>
    <dgm:cxn modelId="{75E31958-B7DC-4DA8-BE14-8835952C5C62}" type="presParOf" srcId="{D9D87F2E-2FFD-4C7A-AB9D-73E6B4B8BA0A}" destId="{154E3E80-AB9A-4FF5-85A4-BCF53B87E3AF}" srcOrd="0" destOrd="0" presId="urn:microsoft.com/office/officeart/2005/8/layout/architecture"/>
    <dgm:cxn modelId="{688A6660-5D22-40B8-9FAE-AC98DE145B01}" type="presParOf" srcId="{D9D87F2E-2FFD-4C7A-AB9D-73E6B4B8BA0A}" destId="{A1020DD6-ED35-45DD-B763-89A6A0C56A37}" srcOrd="1" destOrd="0" presId="urn:microsoft.com/office/officeart/2005/8/layout/architecture"/>
    <dgm:cxn modelId="{6A577E91-DC90-4CA7-9231-EE7034973999}" type="presParOf" srcId="{D9D87F2E-2FFD-4C7A-AB9D-73E6B4B8BA0A}" destId="{E99577FE-713A-4018-8754-6B180F8EAB54}" srcOrd="2" destOrd="0" presId="urn:microsoft.com/office/officeart/2005/8/layout/architecture"/>
    <dgm:cxn modelId="{8BE3E28F-4176-4516-9A83-5869034B9CA6}" type="presParOf" srcId="{E99577FE-713A-4018-8754-6B180F8EAB54}" destId="{3A8CD1AE-90B1-4288-84D4-5075A64F4BF7}" srcOrd="0" destOrd="0" presId="urn:microsoft.com/office/officeart/2005/8/layout/architecture"/>
    <dgm:cxn modelId="{BCB5E71C-723B-48EC-9D8D-67C9F7CB6F6C}" type="presParOf" srcId="{3A8CD1AE-90B1-4288-84D4-5075A64F4BF7}" destId="{133C4DF7-224C-4B80-BBA3-8842C9E83A0D}" srcOrd="0" destOrd="0" presId="urn:microsoft.com/office/officeart/2005/8/layout/architecture"/>
    <dgm:cxn modelId="{E59F26FA-023C-4964-AB15-DF4B3264E9E7}" type="presParOf" srcId="{3A8CD1AE-90B1-4288-84D4-5075A64F4BF7}" destId="{94B4F4AC-D119-4777-8089-50E9F51BBDB0}" srcOrd="1" destOrd="0" presId="urn:microsoft.com/office/officeart/2005/8/layout/architecture"/>
    <dgm:cxn modelId="{06FDF153-47A3-4737-80BE-6EEA025A81CE}" type="presParOf" srcId="{E99577FE-713A-4018-8754-6B180F8EAB54}" destId="{44E7C6FA-F793-48CC-A58D-090ED3E32A20}" srcOrd="1" destOrd="0" presId="urn:microsoft.com/office/officeart/2005/8/layout/architecture"/>
    <dgm:cxn modelId="{5498B4EA-06DC-42B2-BAAC-21BD94490B4A}" type="presParOf" srcId="{E99577FE-713A-4018-8754-6B180F8EAB54}" destId="{4653D09D-8BB9-4852-A532-4A7B6F3711F8}" srcOrd="2" destOrd="0" presId="urn:microsoft.com/office/officeart/2005/8/layout/architecture"/>
    <dgm:cxn modelId="{E72BB441-5388-4B56-BD36-2EE1FF41B9DC}" type="presParOf" srcId="{4653D09D-8BB9-4852-A532-4A7B6F3711F8}" destId="{DF3AC3D3-9B45-41D8-A68D-0B7588F80A9A}" srcOrd="0" destOrd="0" presId="urn:microsoft.com/office/officeart/2005/8/layout/architecture"/>
    <dgm:cxn modelId="{513D778D-F0F4-49D4-BB27-6DB608B717C6}" type="presParOf" srcId="{4653D09D-8BB9-4852-A532-4A7B6F3711F8}" destId="{CA4E7DDC-CDC6-438C-B3F4-FDB80B147549}" srcOrd="1" destOrd="0" presId="urn:microsoft.com/office/officeart/2005/8/layout/architecture"/>
    <dgm:cxn modelId="{C60BC4F6-7FDB-429A-9E28-3938D744B5B9}" type="presParOf" srcId="{E99577FE-713A-4018-8754-6B180F8EAB54}" destId="{B57F8653-0F2A-4A33-A384-94F0221B839B}" srcOrd="3" destOrd="0" presId="urn:microsoft.com/office/officeart/2005/8/layout/architecture"/>
    <dgm:cxn modelId="{70BAEA59-3C9F-4E1F-8153-B2BC6B66EA47}" type="presParOf" srcId="{E99577FE-713A-4018-8754-6B180F8EAB54}" destId="{83620122-7106-4CD7-B5A4-CF3DEB0ED28F}" srcOrd="4" destOrd="0" presId="urn:microsoft.com/office/officeart/2005/8/layout/architecture"/>
    <dgm:cxn modelId="{C6429A22-5E3F-4AC5-B0B1-D02C9504ACE2}" type="presParOf" srcId="{83620122-7106-4CD7-B5A4-CF3DEB0ED28F}" destId="{3A55332A-1983-4F43-B3B9-573AD805B674}" srcOrd="0" destOrd="0" presId="urn:microsoft.com/office/officeart/2005/8/layout/architecture"/>
    <dgm:cxn modelId="{26E1CF9E-5773-43D2-94F5-02C9AF7DA769}" type="presParOf" srcId="{83620122-7106-4CD7-B5A4-CF3DEB0ED28F}" destId="{339FC02D-5B34-4DA4-9C42-B58F4C4B028A}" srcOrd="1" destOrd="0" presId="urn:microsoft.com/office/officeart/2005/8/layout/architecture"/>
    <dgm:cxn modelId="{74BD1122-CAFF-4A7C-BE1F-EFB4A0673108}" type="presParOf" srcId="{E99577FE-713A-4018-8754-6B180F8EAB54}" destId="{F1291104-9016-4191-95DA-6EA60AF83BEF}" srcOrd="5" destOrd="0" presId="urn:microsoft.com/office/officeart/2005/8/layout/architecture"/>
    <dgm:cxn modelId="{19C648E3-BAE6-479A-8739-52CCA7FA0791}" type="presParOf" srcId="{E99577FE-713A-4018-8754-6B180F8EAB54}" destId="{7BC73E35-0D7C-4AFE-BE13-20D5ECCF4C6B}" srcOrd="6" destOrd="0" presId="urn:microsoft.com/office/officeart/2005/8/layout/architecture"/>
    <dgm:cxn modelId="{EA5CB9A0-1B78-4E27-AD11-727C6ECE0690}" type="presParOf" srcId="{7BC73E35-0D7C-4AFE-BE13-20D5ECCF4C6B}" destId="{E7D37202-69AA-4490-AF38-D7AC4B4EB8F0}" srcOrd="0" destOrd="0" presId="urn:microsoft.com/office/officeart/2005/8/layout/architecture"/>
    <dgm:cxn modelId="{CFAB6B16-4268-4718-B1B4-512E202964A9}" type="presParOf" srcId="{7BC73E35-0D7C-4AFE-BE13-20D5ECCF4C6B}" destId="{E2BCE581-91E5-4CF4-BE0A-0BAE54BC25ED}" srcOrd="1" destOrd="0" presId="urn:microsoft.com/office/officeart/2005/8/layout/architecture"/>
    <dgm:cxn modelId="{0E742BB2-4FFF-43D0-B64A-3BB230EC2860}" type="presParOf" srcId="{E99577FE-713A-4018-8754-6B180F8EAB54}" destId="{F2680AA4-0C42-4437-A5CC-A8232CD38F10}" srcOrd="7" destOrd="0" presId="urn:microsoft.com/office/officeart/2005/8/layout/architecture"/>
    <dgm:cxn modelId="{FD2F9177-0275-48BD-BB7E-4E2ADD4A92A9}" type="presParOf" srcId="{E99577FE-713A-4018-8754-6B180F8EAB54}" destId="{77504C3F-CB51-4C89-8BEB-DB2F8D942A5F}" srcOrd="8" destOrd="0" presId="urn:microsoft.com/office/officeart/2005/8/layout/architecture"/>
    <dgm:cxn modelId="{CA14BD6A-69F6-462E-BCC2-2B9536343063}" type="presParOf" srcId="{77504C3F-CB51-4C89-8BEB-DB2F8D942A5F}" destId="{AC216738-6877-4B41-BCC7-85C474C674B2}" srcOrd="0" destOrd="0" presId="urn:microsoft.com/office/officeart/2005/8/layout/architecture"/>
    <dgm:cxn modelId="{31B001EB-2B85-4494-8E0F-45DF32546DF3}" type="presParOf" srcId="{77504C3F-CB51-4C89-8BEB-DB2F8D942A5F}" destId="{B9B65A2A-B547-4F4B-AE2C-B9E7F6E4AAE5}" srcOrd="1" destOrd="0" presId="urn:microsoft.com/office/officeart/2005/8/layout/architecture"/>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63E1CE6-6F5E-4B4C-B957-8C402AAD75A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5F61DE9-190F-49D1-9BBB-4C5335C8C646}">
      <dgm:prSet phldrT="[Text]"/>
      <dgm:spPr/>
      <dgm:t>
        <a:bodyPr/>
        <a:lstStyle/>
        <a:p>
          <a:r>
            <a:rPr lang="en-US" dirty="0" smtClean="0"/>
            <a:t>UPI “BASED”</a:t>
          </a:r>
          <a:endParaRPr lang="en-US" dirty="0"/>
        </a:p>
      </dgm:t>
    </dgm:pt>
    <dgm:pt modelId="{9676A084-0ADE-43AC-A686-990BD5D8C847}" type="parTrans" cxnId="{0366F0EB-0E01-4060-91B3-D1E2268FB7F1}">
      <dgm:prSet/>
      <dgm:spPr/>
      <dgm:t>
        <a:bodyPr/>
        <a:lstStyle/>
        <a:p>
          <a:endParaRPr lang="en-US"/>
        </a:p>
      </dgm:t>
    </dgm:pt>
    <dgm:pt modelId="{336D8969-5234-4CEB-A98B-2D6A98126C52}" type="sibTrans" cxnId="{0366F0EB-0E01-4060-91B3-D1E2268FB7F1}">
      <dgm:prSet/>
      <dgm:spPr/>
      <dgm:t>
        <a:bodyPr/>
        <a:lstStyle/>
        <a:p>
          <a:endParaRPr lang="en-US"/>
        </a:p>
      </dgm:t>
    </dgm:pt>
    <dgm:pt modelId="{A78CD4BF-FD19-4D0D-B394-E979DF5C9E0F}">
      <dgm:prSet phldrT="[Text]"/>
      <dgm:spPr/>
      <dgm:t>
        <a:bodyPr/>
        <a:lstStyle/>
        <a:p>
          <a:r>
            <a:rPr lang="en-US" dirty="0" err="1" smtClean="0"/>
            <a:t>Mrunal@hdfc</a:t>
          </a:r>
          <a:endParaRPr lang="en-US" dirty="0"/>
        </a:p>
      </dgm:t>
    </dgm:pt>
    <dgm:pt modelId="{8D500096-2FDA-4BF6-AEC7-53B45A987174}" type="parTrans" cxnId="{3F0BF717-7715-4DAD-B286-134B07D292A5}">
      <dgm:prSet/>
      <dgm:spPr/>
      <dgm:t>
        <a:bodyPr/>
        <a:lstStyle/>
        <a:p>
          <a:endParaRPr lang="en-US"/>
        </a:p>
      </dgm:t>
    </dgm:pt>
    <dgm:pt modelId="{F76B8552-0CC0-4F98-AB6B-7DA936E8CB8C}" type="sibTrans" cxnId="{3F0BF717-7715-4DAD-B286-134B07D292A5}">
      <dgm:prSet/>
      <dgm:spPr/>
      <dgm:t>
        <a:bodyPr/>
        <a:lstStyle/>
        <a:p>
          <a:endParaRPr lang="en-US"/>
        </a:p>
      </dgm:t>
    </dgm:pt>
    <dgm:pt modelId="{4F51F62C-EB9B-499D-B69D-FAE05A00F683}">
      <dgm:prSet phldrT="[Text]"/>
      <dgm:spPr/>
      <dgm:t>
        <a:bodyPr/>
        <a:lstStyle/>
        <a:p>
          <a:r>
            <a:rPr lang="en-US" dirty="0" smtClean="0"/>
            <a:t>9825___@airtel</a:t>
          </a:r>
          <a:endParaRPr lang="en-US" dirty="0"/>
        </a:p>
      </dgm:t>
    </dgm:pt>
    <dgm:pt modelId="{92416578-58C7-4EB1-8B90-76700653AD5D}" type="parTrans" cxnId="{EA761144-C6AB-41C0-9CC4-75481346E750}">
      <dgm:prSet/>
      <dgm:spPr/>
      <dgm:t>
        <a:bodyPr/>
        <a:lstStyle/>
        <a:p>
          <a:endParaRPr lang="en-US"/>
        </a:p>
      </dgm:t>
    </dgm:pt>
    <dgm:pt modelId="{8D599211-87F7-49C9-9F99-9FF704E1D223}" type="sibTrans" cxnId="{EA761144-C6AB-41C0-9CC4-75481346E750}">
      <dgm:prSet/>
      <dgm:spPr/>
      <dgm:t>
        <a:bodyPr/>
        <a:lstStyle/>
        <a:p>
          <a:endParaRPr lang="en-US"/>
        </a:p>
      </dgm:t>
    </dgm:pt>
    <dgm:pt modelId="{9F2A76BB-2E85-4A1F-85D8-04B248EBECD7}">
      <dgm:prSet phldrT="[Text]"/>
      <dgm:spPr/>
      <dgm:t>
        <a:bodyPr/>
        <a:lstStyle/>
        <a:p>
          <a:r>
            <a:rPr lang="en-US" dirty="0" smtClean="0"/>
            <a:t>BHIM</a:t>
          </a:r>
          <a:endParaRPr lang="en-US" dirty="0"/>
        </a:p>
      </dgm:t>
    </dgm:pt>
    <dgm:pt modelId="{1729CC5F-96B1-46C7-8396-E76F0754FC0B}" type="parTrans" cxnId="{8FD19CC8-CA1A-40AA-BC30-94E3D44AD0B9}">
      <dgm:prSet/>
      <dgm:spPr/>
      <dgm:t>
        <a:bodyPr/>
        <a:lstStyle/>
        <a:p>
          <a:endParaRPr lang="en-US"/>
        </a:p>
      </dgm:t>
    </dgm:pt>
    <dgm:pt modelId="{E512BF60-5DEC-4AC2-9D8D-43E9AF620B95}" type="sibTrans" cxnId="{8FD19CC8-CA1A-40AA-BC30-94E3D44AD0B9}">
      <dgm:prSet/>
      <dgm:spPr/>
      <dgm:t>
        <a:bodyPr/>
        <a:lstStyle/>
        <a:p>
          <a:endParaRPr lang="en-US"/>
        </a:p>
      </dgm:t>
    </dgm:pt>
    <dgm:pt modelId="{3606CA6A-9E82-4537-80EA-AFFCF7E461A9}">
      <dgm:prSet phldrT="[Text]"/>
      <dgm:spPr/>
      <dgm:t>
        <a:bodyPr/>
        <a:lstStyle/>
        <a:p>
          <a:r>
            <a:rPr lang="en-US" dirty="0" err="1" smtClean="0"/>
            <a:t>Mrunal@UPI</a:t>
          </a:r>
          <a:endParaRPr lang="en-US" dirty="0"/>
        </a:p>
      </dgm:t>
    </dgm:pt>
    <dgm:pt modelId="{FAA8E335-F757-4B05-91D2-C89B7A8C3FB8}" type="parTrans" cxnId="{D99B2766-1436-42DC-B1B5-4C796F755D28}">
      <dgm:prSet/>
      <dgm:spPr/>
      <dgm:t>
        <a:bodyPr/>
        <a:lstStyle/>
        <a:p>
          <a:endParaRPr lang="en-US"/>
        </a:p>
      </dgm:t>
    </dgm:pt>
    <dgm:pt modelId="{223AFF52-12B8-4100-B754-C3405A10FAA0}" type="sibTrans" cxnId="{D99B2766-1436-42DC-B1B5-4C796F755D28}">
      <dgm:prSet/>
      <dgm:spPr/>
      <dgm:t>
        <a:bodyPr/>
        <a:lstStyle/>
        <a:p>
          <a:endParaRPr lang="en-US"/>
        </a:p>
      </dgm:t>
    </dgm:pt>
    <dgm:pt modelId="{64111B56-E9DF-414D-AF60-2DD13D82A341}">
      <dgm:prSet phldrT="[Text]"/>
      <dgm:spPr/>
      <dgm:t>
        <a:bodyPr/>
        <a:lstStyle/>
        <a:p>
          <a:r>
            <a:rPr lang="en-US" dirty="0" smtClean="0"/>
            <a:t>Switch between accounts</a:t>
          </a:r>
          <a:endParaRPr lang="en-US" dirty="0"/>
        </a:p>
      </dgm:t>
    </dgm:pt>
    <dgm:pt modelId="{216461BE-3B2A-41B9-8235-97E0F5968890}" type="parTrans" cxnId="{7ADE267B-C349-4E29-A18D-B60A9F4D2675}">
      <dgm:prSet/>
      <dgm:spPr/>
      <dgm:t>
        <a:bodyPr/>
        <a:lstStyle/>
        <a:p>
          <a:endParaRPr lang="en-US"/>
        </a:p>
      </dgm:t>
    </dgm:pt>
    <dgm:pt modelId="{B609DDE1-087F-4604-B644-DD01CC9F6D06}" type="sibTrans" cxnId="{7ADE267B-C349-4E29-A18D-B60A9F4D2675}">
      <dgm:prSet/>
      <dgm:spPr/>
      <dgm:t>
        <a:bodyPr/>
        <a:lstStyle/>
        <a:p>
          <a:endParaRPr lang="en-US"/>
        </a:p>
      </dgm:t>
    </dgm:pt>
    <dgm:pt modelId="{637D0CA9-113D-40DB-98B9-534B563E5F3E}">
      <dgm:prSet phldrT="[Text]"/>
      <dgm:spPr/>
      <dgm:t>
        <a:bodyPr/>
        <a:lstStyle/>
        <a:p>
          <a:r>
            <a:rPr lang="en-US" dirty="0" smtClean="0"/>
            <a:t>No wallet, money </a:t>
          </a:r>
          <a:r>
            <a:rPr lang="en-US" dirty="0" err="1" smtClean="0"/>
            <a:t>stays@bank</a:t>
          </a:r>
          <a:r>
            <a:rPr lang="en-US" dirty="0" smtClean="0"/>
            <a:t>.</a:t>
          </a:r>
          <a:endParaRPr lang="en-US" dirty="0"/>
        </a:p>
      </dgm:t>
    </dgm:pt>
    <dgm:pt modelId="{E29E82F7-565C-4F63-B931-D6A6B4E0C9B3}" type="parTrans" cxnId="{E44518EA-6379-496F-BD58-DD7CA73D81BB}">
      <dgm:prSet/>
      <dgm:spPr/>
      <dgm:t>
        <a:bodyPr/>
        <a:lstStyle/>
        <a:p>
          <a:endParaRPr lang="en-US"/>
        </a:p>
      </dgm:t>
    </dgm:pt>
    <dgm:pt modelId="{C028CE95-8D00-49B8-B3AC-4A484F861168}" type="sibTrans" cxnId="{E44518EA-6379-496F-BD58-DD7CA73D81BB}">
      <dgm:prSet/>
      <dgm:spPr/>
      <dgm:t>
        <a:bodyPr/>
        <a:lstStyle/>
        <a:p>
          <a:endParaRPr lang="en-US"/>
        </a:p>
      </dgm:t>
    </dgm:pt>
    <dgm:pt modelId="{733CEF15-CF12-4CCA-8C0A-B0CDC13D5D6D}" type="pres">
      <dgm:prSet presAssocID="{063E1CE6-6F5E-4B4C-B957-8C402AAD75AC}" presName="Name0" presStyleCnt="0">
        <dgm:presLayoutVars>
          <dgm:dir/>
          <dgm:animLvl val="lvl"/>
          <dgm:resizeHandles val="exact"/>
        </dgm:presLayoutVars>
      </dgm:prSet>
      <dgm:spPr/>
      <dgm:t>
        <a:bodyPr/>
        <a:lstStyle/>
        <a:p>
          <a:endParaRPr lang="en-US"/>
        </a:p>
      </dgm:t>
    </dgm:pt>
    <dgm:pt modelId="{C09DA7C2-618C-4074-969C-FD5906ED4194}" type="pres">
      <dgm:prSet presAssocID="{05F61DE9-190F-49D1-9BBB-4C5335C8C646}" presName="composite" presStyleCnt="0"/>
      <dgm:spPr/>
    </dgm:pt>
    <dgm:pt modelId="{F6DC04CB-0DE7-4B4B-8A1C-8C63A0C59274}" type="pres">
      <dgm:prSet presAssocID="{05F61DE9-190F-49D1-9BBB-4C5335C8C646}" presName="parTx" presStyleLbl="alignNode1" presStyleIdx="0" presStyleCnt="2">
        <dgm:presLayoutVars>
          <dgm:chMax val="0"/>
          <dgm:chPref val="0"/>
          <dgm:bulletEnabled val="1"/>
        </dgm:presLayoutVars>
      </dgm:prSet>
      <dgm:spPr/>
      <dgm:t>
        <a:bodyPr/>
        <a:lstStyle/>
        <a:p>
          <a:endParaRPr lang="en-US"/>
        </a:p>
      </dgm:t>
    </dgm:pt>
    <dgm:pt modelId="{BEF06455-023B-4D3C-8CF8-E72E263B8AEC}" type="pres">
      <dgm:prSet presAssocID="{05F61DE9-190F-49D1-9BBB-4C5335C8C646}" presName="desTx" presStyleLbl="alignAccFollowNode1" presStyleIdx="0" presStyleCnt="2">
        <dgm:presLayoutVars>
          <dgm:bulletEnabled val="1"/>
        </dgm:presLayoutVars>
      </dgm:prSet>
      <dgm:spPr/>
      <dgm:t>
        <a:bodyPr/>
        <a:lstStyle/>
        <a:p>
          <a:endParaRPr lang="en-US"/>
        </a:p>
      </dgm:t>
    </dgm:pt>
    <dgm:pt modelId="{732D1204-88D4-42BA-9750-A206F67FB147}" type="pres">
      <dgm:prSet presAssocID="{336D8969-5234-4CEB-A98B-2D6A98126C52}" presName="space" presStyleCnt="0"/>
      <dgm:spPr/>
    </dgm:pt>
    <dgm:pt modelId="{DD48F285-1465-4A77-ADE3-3E910FBD679E}" type="pres">
      <dgm:prSet presAssocID="{9F2A76BB-2E85-4A1F-85D8-04B248EBECD7}" presName="composite" presStyleCnt="0"/>
      <dgm:spPr/>
    </dgm:pt>
    <dgm:pt modelId="{40A27888-C419-49CE-AE6B-8928BF01A149}" type="pres">
      <dgm:prSet presAssocID="{9F2A76BB-2E85-4A1F-85D8-04B248EBECD7}" presName="parTx" presStyleLbl="alignNode1" presStyleIdx="1" presStyleCnt="2">
        <dgm:presLayoutVars>
          <dgm:chMax val="0"/>
          <dgm:chPref val="0"/>
          <dgm:bulletEnabled val="1"/>
        </dgm:presLayoutVars>
      </dgm:prSet>
      <dgm:spPr/>
      <dgm:t>
        <a:bodyPr/>
        <a:lstStyle/>
        <a:p>
          <a:endParaRPr lang="en-US"/>
        </a:p>
      </dgm:t>
    </dgm:pt>
    <dgm:pt modelId="{0F9BFE35-A1CD-49CC-9315-F40E95FAE01C}" type="pres">
      <dgm:prSet presAssocID="{9F2A76BB-2E85-4A1F-85D8-04B248EBECD7}" presName="desTx" presStyleLbl="alignAccFollowNode1" presStyleIdx="1" presStyleCnt="2">
        <dgm:presLayoutVars>
          <dgm:bulletEnabled val="1"/>
        </dgm:presLayoutVars>
      </dgm:prSet>
      <dgm:spPr/>
      <dgm:t>
        <a:bodyPr/>
        <a:lstStyle/>
        <a:p>
          <a:endParaRPr lang="en-US"/>
        </a:p>
      </dgm:t>
    </dgm:pt>
  </dgm:ptLst>
  <dgm:cxnLst>
    <dgm:cxn modelId="{7ADE267B-C349-4E29-A18D-B60A9F4D2675}" srcId="{9F2A76BB-2E85-4A1F-85D8-04B248EBECD7}" destId="{64111B56-E9DF-414D-AF60-2DD13D82A341}" srcOrd="1" destOrd="0" parTransId="{216461BE-3B2A-41B9-8235-97E0F5968890}" sibTransId="{B609DDE1-087F-4604-B644-DD01CC9F6D06}"/>
    <dgm:cxn modelId="{EA761144-C6AB-41C0-9CC4-75481346E750}" srcId="{05F61DE9-190F-49D1-9BBB-4C5335C8C646}" destId="{4F51F62C-EB9B-499D-B69D-FAE05A00F683}" srcOrd="1" destOrd="0" parTransId="{92416578-58C7-4EB1-8B90-76700653AD5D}" sibTransId="{8D599211-87F7-49C9-9F99-9FF704E1D223}"/>
    <dgm:cxn modelId="{8FD19CC8-CA1A-40AA-BC30-94E3D44AD0B9}" srcId="{063E1CE6-6F5E-4B4C-B957-8C402AAD75AC}" destId="{9F2A76BB-2E85-4A1F-85D8-04B248EBECD7}" srcOrd="1" destOrd="0" parTransId="{1729CC5F-96B1-46C7-8396-E76F0754FC0B}" sibTransId="{E512BF60-5DEC-4AC2-9D8D-43E9AF620B95}"/>
    <dgm:cxn modelId="{0366F0EB-0E01-4060-91B3-D1E2268FB7F1}" srcId="{063E1CE6-6F5E-4B4C-B957-8C402AAD75AC}" destId="{05F61DE9-190F-49D1-9BBB-4C5335C8C646}" srcOrd="0" destOrd="0" parTransId="{9676A084-0ADE-43AC-A686-990BD5D8C847}" sibTransId="{336D8969-5234-4CEB-A98B-2D6A98126C52}"/>
    <dgm:cxn modelId="{E44518EA-6379-496F-BD58-DD7CA73D81BB}" srcId="{9F2A76BB-2E85-4A1F-85D8-04B248EBECD7}" destId="{637D0CA9-113D-40DB-98B9-534B563E5F3E}" srcOrd="2" destOrd="0" parTransId="{E29E82F7-565C-4F63-B931-D6A6B4E0C9B3}" sibTransId="{C028CE95-8D00-49B8-B3AC-4A484F861168}"/>
    <dgm:cxn modelId="{3F0BF717-7715-4DAD-B286-134B07D292A5}" srcId="{05F61DE9-190F-49D1-9BBB-4C5335C8C646}" destId="{A78CD4BF-FD19-4D0D-B394-E979DF5C9E0F}" srcOrd="0" destOrd="0" parTransId="{8D500096-2FDA-4BF6-AEC7-53B45A987174}" sibTransId="{F76B8552-0CC0-4F98-AB6B-7DA936E8CB8C}"/>
    <dgm:cxn modelId="{1847F198-A24B-45B8-9229-E596C6E84BF6}" type="presOf" srcId="{A78CD4BF-FD19-4D0D-B394-E979DF5C9E0F}" destId="{BEF06455-023B-4D3C-8CF8-E72E263B8AEC}" srcOrd="0" destOrd="0" presId="urn:microsoft.com/office/officeart/2005/8/layout/hList1"/>
    <dgm:cxn modelId="{0F891FD5-8E1B-437A-A8BB-D4A7639DBAA9}" type="presOf" srcId="{64111B56-E9DF-414D-AF60-2DD13D82A341}" destId="{0F9BFE35-A1CD-49CC-9315-F40E95FAE01C}" srcOrd="0" destOrd="1" presId="urn:microsoft.com/office/officeart/2005/8/layout/hList1"/>
    <dgm:cxn modelId="{36EB16CC-0D9B-47DD-B571-C92EA506A49D}" type="presOf" srcId="{3606CA6A-9E82-4537-80EA-AFFCF7E461A9}" destId="{0F9BFE35-A1CD-49CC-9315-F40E95FAE01C}" srcOrd="0" destOrd="0" presId="urn:microsoft.com/office/officeart/2005/8/layout/hList1"/>
    <dgm:cxn modelId="{D99B2766-1436-42DC-B1B5-4C796F755D28}" srcId="{9F2A76BB-2E85-4A1F-85D8-04B248EBECD7}" destId="{3606CA6A-9E82-4537-80EA-AFFCF7E461A9}" srcOrd="0" destOrd="0" parTransId="{FAA8E335-F757-4B05-91D2-C89B7A8C3FB8}" sibTransId="{223AFF52-12B8-4100-B754-C3405A10FAA0}"/>
    <dgm:cxn modelId="{FA85CF40-EBAE-4028-9506-B4B0F7B725B4}" type="presOf" srcId="{4F51F62C-EB9B-499D-B69D-FAE05A00F683}" destId="{BEF06455-023B-4D3C-8CF8-E72E263B8AEC}" srcOrd="0" destOrd="1" presId="urn:microsoft.com/office/officeart/2005/8/layout/hList1"/>
    <dgm:cxn modelId="{BDF8C3D5-FD19-447E-B78D-DF29EF817113}" type="presOf" srcId="{9F2A76BB-2E85-4A1F-85D8-04B248EBECD7}" destId="{40A27888-C419-49CE-AE6B-8928BF01A149}" srcOrd="0" destOrd="0" presId="urn:microsoft.com/office/officeart/2005/8/layout/hList1"/>
    <dgm:cxn modelId="{BC0E1BD3-2095-4AE1-85AD-9C1CB61BAFCB}" type="presOf" srcId="{063E1CE6-6F5E-4B4C-B957-8C402AAD75AC}" destId="{733CEF15-CF12-4CCA-8C0A-B0CDC13D5D6D}" srcOrd="0" destOrd="0" presId="urn:microsoft.com/office/officeart/2005/8/layout/hList1"/>
    <dgm:cxn modelId="{5A296E82-A9F9-4D1B-B827-957955BFB5B2}" type="presOf" srcId="{05F61DE9-190F-49D1-9BBB-4C5335C8C646}" destId="{F6DC04CB-0DE7-4B4B-8A1C-8C63A0C59274}" srcOrd="0" destOrd="0" presId="urn:microsoft.com/office/officeart/2005/8/layout/hList1"/>
    <dgm:cxn modelId="{268FF6DF-1F99-4C31-AAAC-9ED8CCB71B7B}" type="presOf" srcId="{637D0CA9-113D-40DB-98B9-534B563E5F3E}" destId="{0F9BFE35-A1CD-49CC-9315-F40E95FAE01C}" srcOrd="0" destOrd="2" presId="urn:microsoft.com/office/officeart/2005/8/layout/hList1"/>
    <dgm:cxn modelId="{9C68C7D5-0AA6-49A3-82E7-2C0BB26CB883}" type="presParOf" srcId="{733CEF15-CF12-4CCA-8C0A-B0CDC13D5D6D}" destId="{C09DA7C2-618C-4074-969C-FD5906ED4194}" srcOrd="0" destOrd="0" presId="urn:microsoft.com/office/officeart/2005/8/layout/hList1"/>
    <dgm:cxn modelId="{B2E0BF70-2162-49B1-8751-72D63E6A2686}" type="presParOf" srcId="{C09DA7C2-618C-4074-969C-FD5906ED4194}" destId="{F6DC04CB-0DE7-4B4B-8A1C-8C63A0C59274}" srcOrd="0" destOrd="0" presId="urn:microsoft.com/office/officeart/2005/8/layout/hList1"/>
    <dgm:cxn modelId="{46F678B4-7949-4F9E-88B2-5E58B6876ABD}" type="presParOf" srcId="{C09DA7C2-618C-4074-969C-FD5906ED4194}" destId="{BEF06455-023B-4D3C-8CF8-E72E263B8AEC}" srcOrd="1" destOrd="0" presId="urn:microsoft.com/office/officeart/2005/8/layout/hList1"/>
    <dgm:cxn modelId="{7A10B37D-F880-4653-9641-655DEF2D2E2B}" type="presParOf" srcId="{733CEF15-CF12-4CCA-8C0A-B0CDC13D5D6D}" destId="{732D1204-88D4-42BA-9750-A206F67FB147}" srcOrd="1" destOrd="0" presId="urn:microsoft.com/office/officeart/2005/8/layout/hList1"/>
    <dgm:cxn modelId="{1D975332-7667-43CC-A12C-4505951145A4}" type="presParOf" srcId="{733CEF15-CF12-4CCA-8C0A-B0CDC13D5D6D}" destId="{DD48F285-1465-4A77-ADE3-3E910FBD679E}" srcOrd="2" destOrd="0" presId="urn:microsoft.com/office/officeart/2005/8/layout/hList1"/>
    <dgm:cxn modelId="{367DC356-F47C-420A-BA38-066695A0E910}" type="presParOf" srcId="{DD48F285-1465-4A77-ADE3-3E910FBD679E}" destId="{40A27888-C419-49CE-AE6B-8928BF01A149}" srcOrd="0" destOrd="0" presId="urn:microsoft.com/office/officeart/2005/8/layout/hList1"/>
    <dgm:cxn modelId="{792EDF19-2F12-4DE4-BC9C-C28E3C511CC2}" type="presParOf" srcId="{DD48F285-1465-4A77-ADE3-3E910FBD679E}" destId="{0F9BFE35-A1CD-49CC-9315-F40E95FAE01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3D54407-6B54-48E4-92B7-3AE5699A3CE8}" type="doc">
      <dgm:prSet loTypeId="urn:microsoft.com/office/officeart/2005/8/layout/default" loCatId="list" qsTypeId="urn:microsoft.com/office/officeart/2005/8/quickstyle/3d5" qsCatId="3D" csTypeId="urn:microsoft.com/office/officeart/2005/8/colors/colorful1" csCatId="colorful" phldr="1"/>
      <dgm:spPr/>
      <dgm:t>
        <a:bodyPr/>
        <a:lstStyle/>
        <a:p>
          <a:endParaRPr lang="en-US"/>
        </a:p>
      </dgm:t>
    </dgm:pt>
    <dgm:pt modelId="{A6AB6D60-01E2-4E2C-B4FD-43309C737122}">
      <dgm:prSet phldrT="[Text]"/>
      <dgm:spPr/>
      <dgm:t>
        <a:bodyPr/>
        <a:lstStyle/>
        <a:p>
          <a:r>
            <a:rPr lang="en-US" dirty="0" smtClean="0"/>
            <a:t>State Bank of India</a:t>
          </a:r>
          <a:endParaRPr lang="en-US" dirty="0"/>
        </a:p>
      </dgm:t>
    </dgm:pt>
    <dgm:pt modelId="{394AEC21-C98C-46F6-97A0-2EDB0AD09480}" type="parTrans" cxnId="{8448E884-C36D-4646-B2AF-EC8E57DB0AA4}">
      <dgm:prSet/>
      <dgm:spPr/>
      <dgm:t>
        <a:bodyPr/>
        <a:lstStyle/>
        <a:p>
          <a:endParaRPr lang="en-US"/>
        </a:p>
      </dgm:t>
    </dgm:pt>
    <dgm:pt modelId="{204E45E5-B341-4B5C-8D69-9BF0E4B91FF2}" type="sibTrans" cxnId="{8448E884-C36D-4646-B2AF-EC8E57DB0AA4}">
      <dgm:prSet/>
      <dgm:spPr/>
      <dgm:t>
        <a:bodyPr/>
        <a:lstStyle/>
        <a:p>
          <a:endParaRPr lang="en-US"/>
        </a:p>
      </dgm:t>
    </dgm:pt>
    <dgm:pt modelId="{4F96F4E4-B4EC-4EE7-B8D5-033AD8A67CD2}">
      <dgm:prSet/>
      <dgm:spPr/>
      <dgm:t>
        <a:bodyPr/>
        <a:lstStyle/>
        <a:p>
          <a:r>
            <a:rPr lang="en-US" smtClean="0"/>
            <a:t>Punjab National Bank</a:t>
          </a:r>
          <a:endParaRPr lang="en-US"/>
        </a:p>
      </dgm:t>
    </dgm:pt>
    <dgm:pt modelId="{63E58CF2-260D-4652-99DC-4F05477B7D8E}" type="parTrans" cxnId="{5C1D92E3-F7B9-468F-B654-EFB7ED0D9C11}">
      <dgm:prSet/>
      <dgm:spPr/>
      <dgm:t>
        <a:bodyPr/>
        <a:lstStyle/>
        <a:p>
          <a:endParaRPr lang="en-US"/>
        </a:p>
      </dgm:t>
    </dgm:pt>
    <dgm:pt modelId="{804BCC88-49C9-4FFE-B25C-4144763B9726}" type="sibTrans" cxnId="{5C1D92E3-F7B9-468F-B654-EFB7ED0D9C11}">
      <dgm:prSet/>
      <dgm:spPr/>
      <dgm:t>
        <a:bodyPr/>
        <a:lstStyle/>
        <a:p>
          <a:endParaRPr lang="en-US"/>
        </a:p>
      </dgm:t>
    </dgm:pt>
    <dgm:pt modelId="{C24B3DCC-C1FE-49D0-B516-D839ED1507D5}">
      <dgm:prSet/>
      <dgm:spPr/>
      <dgm:t>
        <a:bodyPr/>
        <a:lstStyle/>
        <a:p>
          <a:r>
            <a:rPr lang="en-US" smtClean="0"/>
            <a:t>Canara Bank</a:t>
          </a:r>
          <a:endParaRPr lang="en-US"/>
        </a:p>
      </dgm:t>
    </dgm:pt>
    <dgm:pt modelId="{989B674A-5794-423F-996D-EF13B8C7AC54}" type="parTrans" cxnId="{99DD6B31-CC27-4D34-8779-3A64D798DA37}">
      <dgm:prSet/>
      <dgm:spPr/>
      <dgm:t>
        <a:bodyPr/>
        <a:lstStyle/>
        <a:p>
          <a:endParaRPr lang="en-US"/>
        </a:p>
      </dgm:t>
    </dgm:pt>
    <dgm:pt modelId="{959691C0-40E4-4516-B029-AB1841D41BA4}" type="sibTrans" cxnId="{99DD6B31-CC27-4D34-8779-3A64D798DA37}">
      <dgm:prSet/>
      <dgm:spPr/>
      <dgm:t>
        <a:bodyPr/>
        <a:lstStyle/>
        <a:p>
          <a:endParaRPr lang="en-US"/>
        </a:p>
      </dgm:t>
    </dgm:pt>
    <dgm:pt modelId="{26B434EF-F43E-4A84-B7F6-431443028726}">
      <dgm:prSet/>
      <dgm:spPr/>
      <dgm:t>
        <a:bodyPr/>
        <a:lstStyle/>
        <a:p>
          <a:r>
            <a:rPr lang="en-US" smtClean="0"/>
            <a:t>Bank of Baroda</a:t>
          </a:r>
          <a:endParaRPr lang="en-US"/>
        </a:p>
      </dgm:t>
    </dgm:pt>
    <dgm:pt modelId="{E10072C8-8706-42C0-B467-3DA60F591231}" type="parTrans" cxnId="{557A1ECB-99E4-4218-A2C6-559E15FF959F}">
      <dgm:prSet/>
      <dgm:spPr/>
      <dgm:t>
        <a:bodyPr/>
        <a:lstStyle/>
        <a:p>
          <a:endParaRPr lang="en-US"/>
        </a:p>
      </dgm:t>
    </dgm:pt>
    <dgm:pt modelId="{C5F494F3-BCD7-4723-9D05-0E5690C65B05}" type="sibTrans" cxnId="{557A1ECB-99E4-4218-A2C6-559E15FF959F}">
      <dgm:prSet/>
      <dgm:spPr/>
      <dgm:t>
        <a:bodyPr/>
        <a:lstStyle/>
        <a:p>
          <a:endParaRPr lang="en-US"/>
        </a:p>
      </dgm:t>
    </dgm:pt>
    <dgm:pt modelId="{4A31AC5F-535C-47FF-8D16-2A0AFB94A279}">
      <dgm:prSet/>
      <dgm:spPr/>
      <dgm:t>
        <a:bodyPr/>
        <a:lstStyle/>
        <a:p>
          <a:r>
            <a:rPr lang="en-US" smtClean="0"/>
            <a:t>Union Bank of India</a:t>
          </a:r>
          <a:endParaRPr lang="en-US"/>
        </a:p>
      </dgm:t>
    </dgm:pt>
    <dgm:pt modelId="{BBDD771F-F9F3-46F4-AA21-15C920491AF7}" type="parTrans" cxnId="{494E0968-2798-4417-B44A-2CC44CCF6238}">
      <dgm:prSet/>
      <dgm:spPr/>
      <dgm:t>
        <a:bodyPr/>
        <a:lstStyle/>
        <a:p>
          <a:endParaRPr lang="en-US"/>
        </a:p>
      </dgm:t>
    </dgm:pt>
    <dgm:pt modelId="{097B460F-6F8D-402A-9085-39358FDAA152}" type="sibTrans" cxnId="{494E0968-2798-4417-B44A-2CC44CCF6238}">
      <dgm:prSet/>
      <dgm:spPr/>
      <dgm:t>
        <a:bodyPr/>
        <a:lstStyle/>
        <a:p>
          <a:endParaRPr lang="en-US"/>
        </a:p>
      </dgm:t>
    </dgm:pt>
    <dgm:pt modelId="{5DAC2C38-B49B-4C85-AD11-FAA4F3BAED0E}">
      <dgm:prSet/>
      <dgm:spPr/>
      <dgm:t>
        <a:bodyPr/>
        <a:lstStyle/>
        <a:p>
          <a:r>
            <a:rPr lang="en-US" smtClean="0"/>
            <a:t>Bank of India</a:t>
          </a:r>
          <a:endParaRPr lang="en-US"/>
        </a:p>
      </dgm:t>
    </dgm:pt>
    <dgm:pt modelId="{463C766B-691D-4FC2-B09B-75CA78325A46}" type="parTrans" cxnId="{0B267BA0-7C2A-43CF-A13C-D1E6A95A92EA}">
      <dgm:prSet/>
      <dgm:spPr/>
      <dgm:t>
        <a:bodyPr/>
        <a:lstStyle/>
        <a:p>
          <a:endParaRPr lang="en-US"/>
        </a:p>
      </dgm:t>
    </dgm:pt>
    <dgm:pt modelId="{119284CF-35B7-4AE8-A3F1-4FB1D1354AC5}" type="sibTrans" cxnId="{0B267BA0-7C2A-43CF-A13C-D1E6A95A92EA}">
      <dgm:prSet/>
      <dgm:spPr/>
      <dgm:t>
        <a:bodyPr/>
        <a:lstStyle/>
        <a:p>
          <a:endParaRPr lang="en-US"/>
        </a:p>
      </dgm:t>
    </dgm:pt>
    <dgm:pt modelId="{4EEA4AAB-7302-4600-BB05-8704CDA50F73}">
      <dgm:prSet/>
      <dgm:spPr/>
      <dgm:t>
        <a:bodyPr/>
        <a:lstStyle/>
        <a:p>
          <a:r>
            <a:rPr lang="en-US" smtClean="0"/>
            <a:t>ICICI Bank</a:t>
          </a:r>
          <a:endParaRPr lang="en-US"/>
        </a:p>
      </dgm:t>
    </dgm:pt>
    <dgm:pt modelId="{19690941-ED06-47C8-A5AE-FFB0A8C2643E}" type="parTrans" cxnId="{0A3B910D-131E-485A-8FF0-84D0EF27A943}">
      <dgm:prSet/>
      <dgm:spPr/>
      <dgm:t>
        <a:bodyPr/>
        <a:lstStyle/>
        <a:p>
          <a:endParaRPr lang="en-US"/>
        </a:p>
      </dgm:t>
    </dgm:pt>
    <dgm:pt modelId="{C1501628-D5B7-452B-962B-C73C70AE6233}" type="sibTrans" cxnId="{0A3B910D-131E-485A-8FF0-84D0EF27A943}">
      <dgm:prSet/>
      <dgm:spPr/>
      <dgm:t>
        <a:bodyPr/>
        <a:lstStyle/>
        <a:p>
          <a:endParaRPr lang="en-US"/>
        </a:p>
      </dgm:t>
    </dgm:pt>
    <dgm:pt modelId="{74A433D2-72D5-4A02-8A50-D59014C9818A}">
      <dgm:prSet/>
      <dgm:spPr/>
      <dgm:t>
        <a:bodyPr/>
        <a:lstStyle/>
        <a:p>
          <a:r>
            <a:rPr lang="en-US" smtClean="0"/>
            <a:t>HDFC Bank</a:t>
          </a:r>
          <a:endParaRPr lang="en-US"/>
        </a:p>
      </dgm:t>
    </dgm:pt>
    <dgm:pt modelId="{85AF42A1-1F6B-45CB-A970-714090FA86DA}" type="parTrans" cxnId="{56EB263C-E382-4CA3-94A8-DC0C627622D3}">
      <dgm:prSet/>
      <dgm:spPr/>
      <dgm:t>
        <a:bodyPr/>
        <a:lstStyle/>
        <a:p>
          <a:endParaRPr lang="en-US"/>
        </a:p>
      </dgm:t>
    </dgm:pt>
    <dgm:pt modelId="{5DBE18C1-BEC3-44AC-9ABA-745CBF471B6E}" type="sibTrans" cxnId="{56EB263C-E382-4CA3-94A8-DC0C627622D3}">
      <dgm:prSet/>
      <dgm:spPr/>
      <dgm:t>
        <a:bodyPr/>
        <a:lstStyle/>
        <a:p>
          <a:endParaRPr lang="en-US"/>
        </a:p>
      </dgm:t>
    </dgm:pt>
    <dgm:pt modelId="{EB9CA295-8CDD-480F-B763-CE7740B6B219}">
      <dgm:prSet/>
      <dgm:spPr/>
      <dgm:t>
        <a:bodyPr/>
        <a:lstStyle/>
        <a:p>
          <a:r>
            <a:rPr lang="en-US" smtClean="0"/>
            <a:t>Citibank</a:t>
          </a:r>
          <a:endParaRPr lang="en-US"/>
        </a:p>
      </dgm:t>
    </dgm:pt>
    <dgm:pt modelId="{FC45691A-B205-4BFC-BD13-6847F53A2902}" type="parTrans" cxnId="{89655B93-3A72-4CE8-B13B-3D2E065987D3}">
      <dgm:prSet/>
      <dgm:spPr/>
      <dgm:t>
        <a:bodyPr/>
        <a:lstStyle/>
        <a:p>
          <a:endParaRPr lang="en-US"/>
        </a:p>
      </dgm:t>
    </dgm:pt>
    <dgm:pt modelId="{871A1EDD-81E3-4C74-A11C-A252230EC06C}" type="sibTrans" cxnId="{89655B93-3A72-4CE8-B13B-3D2E065987D3}">
      <dgm:prSet/>
      <dgm:spPr/>
      <dgm:t>
        <a:bodyPr/>
        <a:lstStyle/>
        <a:p>
          <a:endParaRPr lang="en-US"/>
        </a:p>
      </dgm:t>
    </dgm:pt>
    <dgm:pt modelId="{B2E0C65D-7730-4583-82FC-75B792411188}">
      <dgm:prSet/>
      <dgm:spPr/>
      <dgm:t>
        <a:bodyPr/>
        <a:lstStyle/>
        <a:p>
          <a:r>
            <a:rPr lang="en-US" smtClean="0"/>
            <a:t>HSBC</a:t>
          </a:r>
          <a:endParaRPr lang="en-US"/>
        </a:p>
      </dgm:t>
    </dgm:pt>
    <dgm:pt modelId="{2057F37F-B29B-4DAC-85F1-D1852D89D8B9}" type="parTrans" cxnId="{CA8A2145-7E98-4735-AACE-35342329D61D}">
      <dgm:prSet/>
      <dgm:spPr/>
      <dgm:t>
        <a:bodyPr/>
        <a:lstStyle/>
        <a:p>
          <a:endParaRPr lang="en-US"/>
        </a:p>
      </dgm:t>
    </dgm:pt>
    <dgm:pt modelId="{56DC080F-9901-4FBD-B589-8F4C03CFAC63}" type="sibTrans" cxnId="{CA8A2145-7E98-4735-AACE-35342329D61D}">
      <dgm:prSet/>
      <dgm:spPr/>
      <dgm:t>
        <a:bodyPr/>
        <a:lstStyle/>
        <a:p>
          <a:endParaRPr lang="en-US"/>
        </a:p>
      </dgm:t>
    </dgm:pt>
    <dgm:pt modelId="{36B42F44-8783-48C0-97DC-4A260B0080FC}" type="pres">
      <dgm:prSet presAssocID="{73D54407-6B54-48E4-92B7-3AE5699A3CE8}" presName="diagram" presStyleCnt="0">
        <dgm:presLayoutVars>
          <dgm:dir/>
          <dgm:resizeHandles val="exact"/>
        </dgm:presLayoutVars>
      </dgm:prSet>
      <dgm:spPr/>
      <dgm:t>
        <a:bodyPr/>
        <a:lstStyle/>
        <a:p>
          <a:endParaRPr lang="en-US"/>
        </a:p>
      </dgm:t>
    </dgm:pt>
    <dgm:pt modelId="{6E3F2A31-BD0C-4774-928A-CB8FE31F1DF3}" type="pres">
      <dgm:prSet presAssocID="{A6AB6D60-01E2-4E2C-B4FD-43309C737122}" presName="node" presStyleLbl="node1" presStyleIdx="0" presStyleCnt="10">
        <dgm:presLayoutVars>
          <dgm:bulletEnabled val="1"/>
        </dgm:presLayoutVars>
      </dgm:prSet>
      <dgm:spPr/>
      <dgm:t>
        <a:bodyPr/>
        <a:lstStyle/>
        <a:p>
          <a:endParaRPr lang="en-US"/>
        </a:p>
      </dgm:t>
    </dgm:pt>
    <dgm:pt modelId="{F6420F03-7A65-4BDE-8E93-B8EAA14601AD}" type="pres">
      <dgm:prSet presAssocID="{204E45E5-B341-4B5C-8D69-9BF0E4B91FF2}" presName="sibTrans" presStyleCnt="0"/>
      <dgm:spPr/>
      <dgm:t>
        <a:bodyPr/>
        <a:lstStyle/>
        <a:p>
          <a:endParaRPr lang="en-US"/>
        </a:p>
      </dgm:t>
    </dgm:pt>
    <dgm:pt modelId="{1324909D-0AB1-4C7E-B587-6811B75AFEE1}" type="pres">
      <dgm:prSet presAssocID="{4F96F4E4-B4EC-4EE7-B8D5-033AD8A67CD2}" presName="node" presStyleLbl="node1" presStyleIdx="1" presStyleCnt="10">
        <dgm:presLayoutVars>
          <dgm:bulletEnabled val="1"/>
        </dgm:presLayoutVars>
      </dgm:prSet>
      <dgm:spPr/>
      <dgm:t>
        <a:bodyPr/>
        <a:lstStyle/>
        <a:p>
          <a:endParaRPr lang="en-US"/>
        </a:p>
      </dgm:t>
    </dgm:pt>
    <dgm:pt modelId="{0E8D6845-D007-4A2F-8200-589CBA7C8433}" type="pres">
      <dgm:prSet presAssocID="{804BCC88-49C9-4FFE-B25C-4144763B9726}" presName="sibTrans" presStyleCnt="0"/>
      <dgm:spPr/>
      <dgm:t>
        <a:bodyPr/>
        <a:lstStyle/>
        <a:p>
          <a:endParaRPr lang="en-US"/>
        </a:p>
      </dgm:t>
    </dgm:pt>
    <dgm:pt modelId="{143DFC1A-7370-4FEB-9B34-85E1E0A3C667}" type="pres">
      <dgm:prSet presAssocID="{C24B3DCC-C1FE-49D0-B516-D839ED1507D5}" presName="node" presStyleLbl="node1" presStyleIdx="2" presStyleCnt="10">
        <dgm:presLayoutVars>
          <dgm:bulletEnabled val="1"/>
        </dgm:presLayoutVars>
      </dgm:prSet>
      <dgm:spPr/>
      <dgm:t>
        <a:bodyPr/>
        <a:lstStyle/>
        <a:p>
          <a:endParaRPr lang="en-US"/>
        </a:p>
      </dgm:t>
    </dgm:pt>
    <dgm:pt modelId="{8B95AA8A-9DA3-443A-817B-DEDE20C1F09A}" type="pres">
      <dgm:prSet presAssocID="{959691C0-40E4-4516-B029-AB1841D41BA4}" presName="sibTrans" presStyleCnt="0"/>
      <dgm:spPr/>
      <dgm:t>
        <a:bodyPr/>
        <a:lstStyle/>
        <a:p>
          <a:endParaRPr lang="en-US"/>
        </a:p>
      </dgm:t>
    </dgm:pt>
    <dgm:pt modelId="{9A2EC1BA-1127-405E-AE84-C308B077C46B}" type="pres">
      <dgm:prSet presAssocID="{26B434EF-F43E-4A84-B7F6-431443028726}" presName="node" presStyleLbl="node1" presStyleIdx="3" presStyleCnt="10">
        <dgm:presLayoutVars>
          <dgm:bulletEnabled val="1"/>
        </dgm:presLayoutVars>
      </dgm:prSet>
      <dgm:spPr/>
      <dgm:t>
        <a:bodyPr/>
        <a:lstStyle/>
        <a:p>
          <a:endParaRPr lang="en-US"/>
        </a:p>
      </dgm:t>
    </dgm:pt>
    <dgm:pt modelId="{EAC3288E-C5C2-4C04-8372-808D172DA7F5}" type="pres">
      <dgm:prSet presAssocID="{C5F494F3-BCD7-4723-9D05-0E5690C65B05}" presName="sibTrans" presStyleCnt="0"/>
      <dgm:spPr/>
      <dgm:t>
        <a:bodyPr/>
        <a:lstStyle/>
        <a:p>
          <a:endParaRPr lang="en-US"/>
        </a:p>
      </dgm:t>
    </dgm:pt>
    <dgm:pt modelId="{490B1895-96C8-42A6-927A-1CE0F1ADA883}" type="pres">
      <dgm:prSet presAssocID="{4A31AC5F-535C-47FF-8D16-2A0AFB94A279}" presName="node" presStyleLbl="node1" presStyleIdx="4" presStyleCnt="10">
        <dgm:presLayoutVars>
          <dgm:bulletEnabled val="1"/>
        </dgm:presLayoutVars>
      </dgm:prSet>
      <dgm:spPr/>
      <dgm:t>
        <a:bodyPr/>
        <a:lstStyle/>
        <a:p>
          <a:endParaRPr lang="en-US"/>
        </a:p>
      </dgm:t>
    </dgm:pt>
    <dgm:pt modelId="{75D2B8D5-86E8-487D-9D34-ED3977F66B0B}" type="pres">
      <dgm:prSet presAssocID="{097B460F-6F8D-402A-9085-39358FDAA152}" presName="sibTrans" presStyleCnt="0"/>
      <dgm:spPr/>
      <dgm:t>
        <a:bodyPr/>
        <a:lstStyle/>
        <a:p>
          <a:endParaRPr lang="en-US"/>
        </a:p>
      </dgm:t>
    </dgm:pt>
    <dgm:pt modelId="{2CE08BF8-15D9-4B19-AB0A-524E0E919092}" type="pres">
      <dgm:prSet presAssocID="{5DAC2C38-B49B-4C85-AD11-FAA4F3BAED0E}" presName="node" presStyleLbl="node1" presStyleIdx="5" presStyleCnt="10">
        <dgm:presLayoutVars>
          <dgm:bulletEnabled val="1"/>
        </dgm:presLayoutVars>
      </dgm:prSet>
      <dgm:spPr/>
      <dgm:t>
        <a:bodyPr/>
        <a:lstStyle/>
        <a:p>
          <a:endParaRPr lang="en-US"/>
        </a:p>
      </dgm:t>
    </dgm:pt>
    <dgm:pt modelId="{B6A8E7BA-7C53-443E-B80B-1708015F307C}" type="pres">
      <dgm:prSet presAssocID="{119284CF-35B7-4AE8-A3F1-4FB1D1354AC5}" presName="sibTrans" presStyleCnt="0"/>
      <dgm:spPr/>
      <dgm:t>
        <a:bodyPr/>
        <a:lstStyle/>
        <a:p>
          <a:endParaRPr lang="en-US"/>
        </a:p>
      </dgm:t>
    </dgm:pt>
    <dgm:pt modelId="{056EE73C-0878-4BDC-80EA-276742E7FF20}" type="pres">
      <dgm:prSet presAssocID="{4EEA4AAB-7302-4600-BB05-8704CDA50F73}" presName="node" presStyleLbl="node1" presStyleIdx="6" presStyleCnt="10">
        <dgm:presLayoutVars>
          <dgm:bulletEnabled val="1"/>
        </dgm:presLayoutVars>
      </dgm:prSet>
      <dgm:spPr/>
      <dgm:t>
        <a:bodyPr/>
        <a:lstStyle/>
        <a:p>
          <a:endParaRPr lang="en-US"/>
        </a:p>
      </dgm:t>
    </dgm:pt>
    <dgm:pt modelId="{616C0E48-D4DE-42C7-A22E-F0760D75838C}" type="pres">
      <dgm:prSet presAssocID="{C1501628-D5B7-452B-962B-C73C70AE6233}" presName="sibTrans" presStyleCnt="0"/>
      <dgm:spPr/>
      <dgm:t>
        <a:bodyPr/>
        <a:lstStyle/>
        <a:p>
          <a:endParaRPr lang="en-US"/>
        </a:p>
      </dgm:t>
    </dgm:pt>
    <dgm:pt modelId="{5E86A613-D241-4EB3-B909-5F764410C04C}" type="pres">
      <dgm:prSet presAssocID="{74A433D2-72D5-4A02-8A50-D59014C9818A}" presName="node" presStyleLbl="node1" presStyleIdx="7" presStyleCnt="10">
        <dgm:presLayoutVars>
          <dgm:bulletEnabled val="1"/>
        </dgm:presLayoutVars>
      </dgm:prSet>
      <dgm:spPr/>
      <dgm:t>
        <a:bodyPr/>
        <a:lstStyle/>
        <a:p>
          <a:endParaRPr lang="en-US"/>
        </a:p>
      </dgm:t>
    </dgm:pt>
    <dgm:pt modelId="{37A81BB0-CC16-40FC-97E6-D4631A184322}" type="pres">
      <dgm:prSet presAssocID="{5DBE18C1-BEC3-44AC-9ABA-745CBF471B6E}" presName="sibTrans" presStyleCnt="0"/>
      <dgm:spPr/>
      <dgm:t>
        <a:bodyPr/>
        <a:lstStyle/>
        <a:p>
          <a:endParaRPr lang="en-US"/>
        </a:p>
      </dgm:t>
    </dgm:pt>
    <dgm:pt modelId="{C93ED4B8-4732-4DF0-B587-7AEBDB65D1A0}" type="pres">
      <dgm:prSet presAssocID="{EB9CA295-8CDD-480F-B763-CE7740B6B219}" presName="node" presStyleLbl="node1" presStyleIdx="8" presStyleCnt="10">
        <dgm:presLayoutVars>
          <dgm:bulletEnabled val="1"/>
        </dgm:presLayoutVars>
      </dgm:prSet>
      <dgm:spPr/>
      <dgm:t>
        <a:bodyPr/>
        <a:lstStyle/>
        <a:p>
          <a:endParaRPr lang="en-US"/>
        </a:p>
      </dgm:t>
    </dgm:pt>
    <dgm:pt modelId="{4148B78E-1D77-49BA-B275-F47ADBE03D65}" type="pres">
      <dgm:prSet presAssocID="{871A1EDD-81E3-4C74-A11C-A252230EC06C}" presName="sibTrans" presStyleCnt="0"/>
      <dgm:spPr/>
      <dgm:t>
        <a:bodyPr/>
        <a:lstStyle/>
        <a:p>
          <a:endParaRPr lang="en-US"/>
        </a:p>
      </dgm:t>
    </dgm:pt>
    <dgm:pt modelId="{F8986CFD-6F18-456D-B3CD-A4756A7F3190}" type="pres">
      <dgm:prSet presAssocID="{B2E0C65D-7730-4583-82FC-75B792411188}" presName="node" presStyleLbl="node1" presStyleIdx="9" presStyleCnt="10">
        <dgm:presLayoutVars>
          <dgm:bulletEnabled val="1"/>
        </dgm:presLayoutVars>
      </dgm:prSet>
      <dgm:spPr/>
      <dgm:t>
        <a:bodyPr/>
        <a:lstStyle/>
        <a:p>
          <a:endParaRPr lang="en-US"/>
        </a:p>
      </dgm:t>
    </dgm:pt>
  </dgm:ptLst>
  <dgm:cxnLst>
    <dgm:cxn modelId="{5C1D92E3-F7B9-468F-B654-EFB7ED0D9C11}" srcId="{73D54407-6B54-48E4-92B7-3AE5699A3CE8}" destId="{4F96F4E4-B4EC-4EE7-B8D5-033AD8A67CD2}" srcOrd="1" destOrd="0" parTransId="{63E58CF2-260D-4652-99DC-4F05477B7D8E}" sibTransId="{804BCC88-49C9-4FFE-B25C-4144763B9726}"/>
    <dgm:cxn modelId="{56EB263C-E382-4CA3-94A8-DC0C627622D3}" srcId="{73D54407-6B54-48E4-92B7-3AE5699A3CE8}" destId="{74A433D2-72D5-4A02-8A50-D59014C9818A}" srcOrd="7" destOrd="0" parTransId="{85AF42A1-1F6B-45CB-A970-714090FA86DA}" sibTransId="{5DBE18C1-BEC3-44AC-9ABA-745CBF471B6E}"/>
    <dgm:cxn modelId="{E697E435-EA4E-4FB5-B78C-C9D327B7673A}" type="presOf" srcId="{74A433D2-72D5-4A02-8A50-D59014C9818A}" destId="{5E86A613-D241-4EB3-B909-5F764410C04C}" srcOrd="0" destOrd="0" presId="urn:microsoft.com/office/officeart/2005/8/layout/default"/>
    <dgm:cxn modelId="{46421BC7-0D05-495E-8A74-97C9D4D143C1}" type="presOf" srcId="{4EEA4AAB-7302-4600-BB05-8704CDA50F73}" destId="{056EE73C-0878-4BDC-80EA-276742E7FF20}" srcOrd="0" destOrd="0" presId="urn:microsoft.com/office/officeart/2005/8/layout/default"/>
    <dgm:cxn modelId="{9C59B48C-60DB-44DC-A8D5-71B5B97D1D5F}" type="presOf" srcId="{26B434EF-F43E-4A84-B7F6-431443028726}" destId="{9A2EC1BA-1127-405E-AE84-C308B077C46B}" srcOrd="0" destOrd="0" presId="urn:microsoft.com/office/officeart/2005/8/layout/default"/>
    <dgm:cxn modelId="{4D019BF1-5B57-4B63-AA5F-F9C77FDCBCF7}" type="presOf" srcId="{C24B3DCC-C1FE-49D0-B516-D839ED1507D5}" destId="{143DFC1A-7370-4FEB-9B34-85E1E0A3C667}" srcOrd="0" destOrd="0" presId="urn:microsoft.com/office/officeart/2005/8/layout/default"/>
    <dgm:cxn modelId="{8448E884-C36D-4646-B2AF-EC8E57DB0AA4}" srcId="{73D54407-6B54-48E4-92B7-3AE5699A3CE8}" destId="{A6AB6D60-01E2-4E2C-B4FD-43309C737122}" srcOrd="0" destOrd="0" parTransId="{394AEC21-C98C-46F6-97A0-2EDB0AD09480}" sibTransId="{204E45E5-B341-4B5C-8D69-9BF0E4B91FF2}"/>
    <dgm:cxn modelId="{0B267BA0-7C2A-43CF-A13C-D1E6A95A92EA}" srcId="{73D54407-6B54-48E4-92B7-3AE5699A3CE8}" destId="{5DAC2C38-B49B-4C85-AD11-FAA4F3BAED0E}" srcOrd="5" destOrd="0" parTransId="{463C766B-691D-4FC2-B09B-75CA78325A46}" sibTransId="{119284CF-35B7-4AE8-A3F1-4FB1D1354AC5}"/>
    <dgm:cxn modelId="{89655B93-3A72-4CE8-B13B-3D2E065987D3}" srcId="{73D54407-6B54-48E4-92B7-3AE5699A3CE8}" destId="{EB9CA295-8CDD-480F-B763-CE7740B6B219}" srcOrd="8" destOrd="0" parTransId="{FC45691A-B205-4BFC-BD13-6847F53A2902}" sibTransId="{871A1EDD-81E3-4C74-A11C-A252230EC06C}"/>
    <dgm:cxn modelId="{5936C6F7-4E8B-4856-8B7E-DAC313739198}" type="presOf" srcId="{EB9CA295-8CDD-480F-B763-CE7740B6B219}" destId="{C93ED4B8-4732-4DF0-B587-7AEBDB65D1A0}" srcOrd="0" destOrd="0" presId="urn:microsoft.com/office/officeart/2005/8/layout/default"/>
    <dgm:cxn modelId="{93663D97-1060-46A2-A34A-6868B04BEEA9}" type="presOf" srcId="{4A31AC5F-535C-47FF-8D16-2A0AFB94A279}" destId="{490B1895-96C8-42A6-927A-1CE0F1ADA883}" srcOrd="0" destOrd="0" presId="urn:microsoft.com/office/officeart/2005/8/layout/default"/>
    <dgm:cxn modelId="{D59FD110-A482-4586-8B5D-ADB684A07346}" type="presOf" srcId="{A6AB6D60-01E2-4E2C-B4FD-43309C737122}" destId="{6E3F2A31-BD0C-4774-928A-CB8FE31F1DF3}" srcOrd="0" destOrd="0" presId="urn:microsoft.com/office/officeart/2005/8/layout/default"/>
    <dgm:cxn modelId="{F67A5D07-89F7-429D-9389-1214758BA42F}" type="presOf" srcId="{B2E0C65D-7730-4583-82FC-75B792411188}" destId="{F8986CFD-6F18-456D-B3CD-A4756A7F3190}" srcOrd="0" destOrd="0" presId="urn:microsoft.com/office/officeart/2005/8/layout/default"/>
    <dgm:cxn modelId="{557A1ECB-99E4-4218-A2C6-559E15FF959F}" srcId="{73D54407-6B54-48E4-92B7-3AE5699A3CE8}" destId="{26B434EF-F43E-4A84-B7F6-431443028726}" srcOrd="3" destOrd="0" parTransId="{E10072C8-8706-42C0-B467-3DA60F591231}" sibTransId="{C5F494F3-BCD7-4723-9D05-0E5690C65B05}"/>
    <dgm:cxn modelId="{83E2F6DC-7E4A-413C-84CA-27C2BB047484}" type="presOf" srcId="{73D54407-6B54-48E4-92B7-3AE5699A3CE8}" destId="{36B42F44-8783-48C0-97DC-4A260B0080FC}" srcOrd="0" destOrd="0" presId="urn:microsoft.com/office/officeart/2005/8/layout/default"/>
    <dgm:cxn modelId="{D288B76C-F3EA-48F7-A363-CF4457515BD2}" type="presOf" srcId="{4F96F4E4-B4EC-4EE7-B8D5-033AD8A67CD2}" destId="{1324909D-0AB1-4C7E-B587-6811B75AFEE1}" srcOrd="0" destOrd="0" presId="urn:microsoft.com/office/officeart/2005/8/layout/default"/>
    <dgm:cxn modelId="{0A3B910D-131E-485A-8FF0-84D0EF27A943}" srcId="{73D54407-6B54-48E4-92B7-3AE5699A3CE8}" destId="{4EEA4AAB-7302-4600-BB05-8704CDA50F73}" srcOrd="6" destOrd="0" parTransId="{19690941-ED06-47C8-A5AE-FFB0A8C2643E}" sibTransId="{C1501628-D5B7-452B-962B-C73C70AE6233}"/>
    <dgm:cxn modelId="{7DE5E4C8-D371-495D-A725-0F94A5F2AADA}" type="presOf" srcId="{5DAC2C38-B49B-4C85-AD11-FAA4F3BAED0E}" destId="{2CE08BF8-15D9-4B19-AB0A-524E0E919092}" srcOrd="0" destOrd="0" presId="urn:microsoft.com/office/officeart/2005/8/layout/default"/>
    <dgm:cxn modelId="{CA8A2145-7E98-4735-AACE-35342329D61D}" srcId="{73D54407-6B54-48E4-92B7-3AE5699A3CE8}" destId="{B2E0C65D-7730-4583-82FC-75B792411188}" srcOrd="9" destOrd="0" parTransId="{2057F37F-B29B-4DAC-85F1-D1852D89D8B9}" sibTransId="{56DC080F-9901-4FBD-B589-8F4C03CFAC63}"/>
    <dgm:cxn modelId="{99DD6B31-CC27-4D34-8779-3A64D798DA37}" srcId="{73D54407-6B54-48E4-92B7-3AE5699A3CE8}" destId="{C24B3DCC-C1FE-49D0-B516-D839ED1507D5}" srcOrd="2" destOrd="0" parTransId="{989B674A-5794-423F-996D-EF13B8C7AC54}" sibTransId="{959691C0-40E4-4516-B029-AB1841D41BA4}"/>
    <dgm:cxn modelId="{494E0968-2798-4417-B44A-2CC44CCF6238}" srcId="{73D54407-6B54-48E4-92B7-3AE5699A3CE8}" destId="{4A31AC5F-535C-47FF-8D16-2A0AFB94A279}" srcOrd="4" destOrd="0" parTransId="{BBDD771F-F9F3-46F4-AA21-15C920491AF7}" sibTransId="{097B460F-6F8D-402A-9085-39358FDAA152}"/>
    <dgm:cxn modelId="{50701B18-0CF1-4F68-9095-C2C014FB6ACF}" type="presParOf" srcId="{36B42F44-8783-48C0-97DC-4A260B0080FC}" destId="{6E3F2A31-BD0C-4774-928A-CB8FE31F1DF3}" srcOrd="0" destOrd="0" presId="urn:microsoft.com/office/officeart/2005/8/layout/default"/>
    <dgm:cxn modelId="{54C210F4-8C86-4713-B9A6-10681E4FC840}" type="presParOf" srcId="{36B42F44-8783-48C0-97DC-4A260B0080FC}" destId="{F6420F03-7A65-4BDE-8E93-B8EAA14601AD}" srcOrd="1" destOrd="0" presId="urn:microsoft.com/office/officeart/2005/8/layout/default"/>
    <dgm:cxn modelId="{B12DEBED-6874-4C13-A915-90BA1B2F1ED3}" type="presParOf" srcId="{36B42F44-8783-48C0-97DC-4A260B0080FC}" destId="{1324909D-0AB1-4C7E-B587-6811B75AFEE1}" srcOrd="2" destOrd="0" presId="urn:microsoft.com/office/officeart/2005/8/layout/default"/>
    <dgm:cxn modelId="{2FC2750B-318B-4390-9431-E58438FE7596}" type="presParOf" srcId="{36B42F44-8783-48C0-97DC-4A260B0080FC}" destId="{0E8D6845-D007-4A2F-8200-589CBA7C8433}" srcOrd="3" destOrd="0" presId="urn:microsoft.com/office/officeart/2005/8/layout/default"/>
    <dgm:cxn modelId="{AF4B0C9F-055A-4AD7-A7B3-6A8AFC33B75F}" type="presParOf" srcId="{36B42F44-8783-48C0-97DC-4A260B0080FC}" destId="{143DFC1A-7370-4FEB-9B34-85E1E0A3C667}" srcOrd="4" destOrd="0" presId="urn:microsoft.com/office/officeart/2005/8/layout/default"/>
    <dgm:cxn modelId="{E69DE63F-3186-4B8A-B6F8-C9505F99248F}" type="presParOf" srcId="{36B42F44-8783-48C0-97DC-4A260B0080FC}" destId="{8B95AA8A-9DA3-443A-817B-DEDE20C1F09A}" srcOrd="5" destOrd="0" presId="urn:microsoft.com/office/officeart/2005/8/layout/default"/>
    <dgm:cxn modelId="{5D6A3753-9AF2-4C41-ACCA-81AA4BCA9CC0}" type="presParOf" srcId="{36B42F44-8783-48C0-97DC-4A260B0080FC}" destId="{9A2EC1BA-1127-405E-AE84-C308B077C46B}" srcOrd="6" destOrd="0" presId="urn:microsoft.com/office/officeart/2005/8/layout/default"/>
    <dgm:cxn modelId="{09754830-F232-40D2-BC97-EE621BD0B15F}" type="presParOf" srcId="{36B42F44-8783-48C0-97DC-4A260B0080FC}" destId="{EAC3288E-C5C2-4C04-8372-808D172DA7F5}" srcOrd="7" destOrd="0" presId="urn:microsoft.com/office/officeart/2005/8/layout/default"/>
    <dgm:cxn modelId="{F32B4213-7B15-4C11-9D6C-4BC761D52E5F}" type="presParOf" srcId="{36B42F44-8783-48C0-97DC-4A260B0080FC}" destId="{490B1895-96C8-42A6-927A-1CE0F1ADA883}" srcOrd="8" destOrd="0" presId="urn:microsoft.com/office/officeart/2005/8/layout/default"/>
    <dgm:cxn modelId="{3757F98C-F5E1-48B4-ACB3-B70B0B901AB1}" type="presParOf" srcId="{36B42F44-8783-48C0-97DC-4A260B0080FC}" destId="{75D2B8D5-86E8-487D-9D34-ED3977F66B0B}" srcOrd="9" destOrd="0" presId="urn:microsoft.com/office/officeart/2005/8/layout/default"/>
    <dgm:cxn modelId="{2DDB1D74-8714-4110-B8A5-0387320E665E}" type="presParOf" srcId="{36B42F44-8783-48C0-97DC-4A260B0080FC}" destId="{2CE08BF8-15D9-4B19-AB0A-524E0E919092}" srcOrd="10" destOrd="0" presId="urn:microsoft.com/office/officeart/2005/8/layout/default"/>
    <dgm:cxn modelId="{DA99D3B8-3EA5-4DA9-B555-C7833583C7DD}" type="presParOf" srcId="{36B42F44-8783-48C0-97DC-4A260B0080FC}" destId="{B6A8E7BA-7C53-443E-B80B-1708015F307C}" srcOrd="11" destOrd="0" presId="urn:microsoft.com/office/officeart/2005/8/layout/default"/>
    <dgm:cxn modelId="{049C610E-A118-49E3-AFFA-AE7FD74450B5}" type="presParOf" srcId="{36B42F44-8783-48C0-97DC-4A260B0080FC}" destId="{056EE73C-0878-4BDC-80EA-276742E7FF20}" srcOrd="12" destOrd="0" presId="urn:microsoft.com/office/officeart/2005/8/layout/default"/>
    <dgm:cxn modelId="{CD2D965A-6ADB-49F5-BB09-2588DEE34039}" type="presParOf" srcId="{36B42F44-8783-48C0-97DC-4A260B0080FC}" destId="{616C0E48-D4DE-42C7-A22E-F0760D75838C}" srcOrd="13" destOrd="0" presId="urn:microsoft.com/office/officeart/2005/8/layout/default"/>
    <dgm:cxn modelId="{FCB8FB25-422F-4F48-ABAD-19A4F823CA54}" type="presParOf" srcId="{36B42F44-8783-48C0-97DC-4A260B0080FC}" destId="{5E86A613-D241-4EB3-B909-5F764410C04C}" srcOrd="14" destOrd="0" presId="urn:microsoft.com/office/officeart/2005/8/layout/default"/>
    <dgm:cxn modelId="{9F5D5F54-4E83-489D-85D7-3B03F672BA21}" type="presParOf" srcId="{36B42F44-8783-48C0-97DC-4A260B0080FC}" destId="{37A81BB0-CC16-40FC-97E6-D4631A184322}" srcOrd="15" destOrd="0" presId="urn:microsoft.com/office/officeart/2005/8/layout/default"/>
    <dgm:cxn modelId="{BCB705F6-3136-465D-B6DB-30A34DF1AC8D}" type="presParOf" srcId="{36B42F44-8783-48C0-97DC-4A260B0080FC}" destId="{C93ED4B8-4732-4DF0-B587-7AEBDB65D1A0}" srcOrd="16" destOrd="0" presId="urn:microsoft.com/office/officeart/2005/8/layout/default"/>
    <dgm:cxn modelId="{B33FF368-5CB2-4437-8224-F8DF5FED57F0}" type="presParOf" srcId="{36B42F44-8783-48C0-97DC-4A260B0080FC}" destId="{4148B78E-1D77-49BA-B275-F47ADBE03D65}" srcOrd="17" destOrd="0" presId="urn:microsoft.com/office/officeart/2005/8/layout/default"/>
    <dgm:cxn modelId="{9F688D2F-5B7C-4DED-BC10-DC25C2346F46}" type="presParOf" srcId="{36B42F44-8783-48C0-97DC-4A260B0080FC}" destId="{F8986CFD-6F18-456D-B3CD-A4756A7F3190}"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437FAC5-937E-4D93-859C-E182BFC76384}" type="doc">
      <dgm:prSet loTypeId="urn:microsoft.com/office/officeart/2005/8/layout/vList4" loCatId="list" qsTypeId="urn:microsoft.com/office/officeart/2005/8/quickstyle/simple1" qsCatId="simple" csTypeId="urn:microsoft.com/office/officeart/2005/8/colors/accent3_1" csCatId="accent3" phldr="1"/>
      <dgm:spPr/>
    </dgm:pt>
    <dgm:pt modelId="{07F6A52F-8273-4F39-90ED-90125E88C179}">
      <dgm:prSet phldrT="[Text]"/>
      <dgm:spPr/>
      <dgm:t>
        <a:bodyPr/>
        <a:lstStyle/>
        <a:p>
          <a:r>
            <a:rPr lang="en-US" dirty="0" err="1" smtClean="0"/>
            <a:t>eKYC</a:t>
          </a:r>
          <a:r>
            <a:rPr lang="en-US" dirty="0" smtClean="0"/>
            <a:t> (2012)</a:t>
          </a:r>
          <a:endParaRPr lang="en-US" dirty="0"/>
        </a:p>
      </dgm:t>
    </dgm:pt>
    <dgm:pt modelId="{C051A690-4993-4A4A-947D-35DEFC52EE3D}" type="parTrans" cxnId="{C76282E9-5A69-4B48-BF3E-B0E40015CBCE}">
      <dgm:prSet/>
      <dgm:spPr/>
      <dgm:t>
        <a:bodyPr/>
        <a:lstStyle/>
        <a:p>
          <a:endParaRPr lang="en-US"/>
        </a:p>
      </dgm:t>
    </dgm:pt>
    <dgm:pt modelId="{687A2D34-C6DC-40ED-9CFC-2CEF52D5D23E}" type="sibTrans" cxnId="{C76282E9-5A69-4B48-BF3E-B0E40015CBCE}">
      <dgm:prSet/>
      <dgm:spPr/>
      <dgm:t>
        <a:bodyPr/>
        <a:lstStyle/>
        <a:p>
          <a:endParaRPr lang="en-US"/>
        </a:p>
      </dgm:t>
    </dgm:pt>
    <dgm:pt modelId="{FC15A5A5-425D-4E66-81A1-B9FCA588ADD0}">
      <dgm:prSet phldrT="[Text]"/>
      <dgm:spPr/>
      <dgm:t>
        <a:bodyPr/>
        <a:lstStyle/>
        <a:p>
          <a:r>
            <a:rPr lang="en-US" dirty="0" smtClean="0"/>
            <a:t>E-Sign (2015)</a:t>
          </a:r>
          <a:endParaRPr lang="en-US" dirty="0"/>
        </a:p>
      </dgm:t>
    </dgm:pt>
    <dgm:pt modelId="{0859628C-526A-43E0-80ED-42F61E7F6255}" type="parTrans" cxnId="{45BBE998-BF16-4CE4-B177-13248DA680DC}">
      <dgm:prSet/>
      <dgm:spPr/>
      <dgm:t>
        <a:bodyPr/>
        <a:lstStyle/>
        <a:p>
          <a:endParaRPr lang="en-US"/>
        </a:p>
      </dgm:t>
    </dgm:pt>
    <dgm:pt modelId="{31E4F6B7-9312-4C06-87CE-CE45B7D56753}" type="sibTrans" cxnId="{45BBE998-BF16-4CE4-B177-13248DA680DC}">
      <dgm:prSet/>
      <dgm:spPr/>
      <dgm:t>
        <a:bodyPr/>
        <a:lstStyle/>
        <a:p>
          <a:endParaRPr lang="en-US"/>
        </a:p>
      </dgm:t>
    </dgm:pt>
    <dgm:pt modelId="{677ABE77-26D7-4008-8C93-67E1EA94FF7A}">
      <dgm:prSet phldrT="[Text]"/>
      <dgm:spPr/>
      <dgm:t>
        <a:bodyPr/>
        <a:lstStyle/>
        <a:p>
          <a:r>
            <a:rPr lang="en-US" dirty="0" smtClean="0"/>
            <a:t>UPI (2016)</a:t>
          </a:r>
          <a:endParaRPr lang="en-US" dirty="0"/>
        </a:p>
      </dgm:t>
    </dgm:pt>
    <dgm:pt modelId="{120D53B4-1988-4F37-BDAE-930890295528}" type="parTrans" cxnId="{F0C4CC3E-0F42-4E23-9A2C-C318B3D888CC}">
      <dgm:prSet/>
      <dgm:spPr/>
      <dgm:t>
        <a:bodyPr/>
        <a:lstStyle/>
        <a:p>
          <a:endParaRPr lang="en-US"/>
        </a:p>
      </dgm:t>
    </dgm:pt>
    <dgm:pt modelId="{262388B6-593D-4D43-A616-A86352A74280}" type="sibTrans" cxnId="{F0C4CC3E-0F42-4E23-9A2C-C318B3D888CC}">
      <dgm:prSet/>
      <dgm:spPr/>
      <dgm:t>
        <a:bodyPr/>
        <a:lstStyle/>
        <a:p>
          <a:endParaRPr lang="en-US"/>
        </a:p>
      </dgm:t>
    </dgm:pt>
    <dgm:pt modelId="{E1C42BF0-A011-436C-9B6C-1015403C0707}">
      <dgm:prSet phldrT="[Text]"/>
      <dgm:spPr/>
      <dgm:t>
        <a:bodyPr/>
        <a:lstStyle/>
        <a:p>
          <a:r>
            <a:rPr lang="en-US" dirty="0" err="1" smtClean="0"/>
            <a:t>Digilocker</a:t>
          </a:r>
          <a:r>
            <a:rPr lang="en-US" dirty="0" smtClean="0"/>
            <a:t> (2016)</a:t>
          </a:r>
          <a:endParaRPr lang="en-US" dirty="0"/>
        </a:p>
      </dgm:t>
    </dgm:pt>
    <dgm:pt modelId="{BD70BA41-706A-435A-8EDF-36336482AF72}" type="parTrans" cxnId="{886FFD97-4C01-405A-9358-17357890E552}">
      <dgm:prSet/>
      <dgm:spPr/>
      <dgm:t>
        <a:bodyPr/>
        <a:lstStyle/>
        <a:p>
          <a:endParaRPr lang="en-US"/>
        </a:p>
      </dgm:t>
    </dgm:pt>
    <dgm:pt modelId="{427A08F2-F710-4ADE-8792-27055712A07B}" type="sibTrans" cxnId="{886FFD97-4C01-405A-9358-17357890E552}">
      <dgm:prSet/>
      <dgm:spPr/>
      <dgm:t>
        <a:bodyPr/>
        <a:lstStyle/>
        <a:p>
          <a:endParaRPr lang="en-US"/>
        </a:p>
      </dgm:t>
    </dgm:pt>
    <dgm:pt modelId="{C183A17E-1F6B-4F0B-9408-6C509C25BA02}">
      <dgm:prSet phldrT="[Text]"/>
      <dgm:spPr/>
      <dgm:t>
        <a:bodyPr/>
        <a:lstStyle/>
        <a:p>
          <a:r>
            <a:rPr lang="en-US" dirty="0" smtClean="0"/>
            <a:t>UIDAI: </a:t>
          </a:r>
          <a:r>
            <a:rPr lang="en-US" dirty="0" err="1" smtClean="0"/>
            <a:t>Bizman</a:t>
          </a:r>
          <a:r>
            <a:rPr lang="en-US" dirty="0" smtClean="0"/>
            <a:t> can do customer verification via biometric / OTP</a:t>
          </a:r>
          <a:endParaRPr lang="en-US" dirty="0"/>
        </a:p>
      </dgm:t>
    </dgm:pt>
    <dgm:pt modelId="{81157423-4CB6-4DE7-BC9B-FFE0D0990296}" type="parTrans" cxnId="{E99E685A-CDBC-436B-A448-3F28F33A7528}">
      <dgm:prSet/>
      <dgm:spPr/>
      <dgm:t>
        <a:bodyPr/>
        <a:lstStyle/>
        <a:p>
          <a:endParaRPr lang="en-US"/>
        </a:p>
      </dgm:t>
    </dgm:pt>
    <dgm:pt modelId="{BEC1F0AE-F3F6-47C7-A8A0-5DE21BE183FB}" type="sibTrans" cxnId="{E99E685A-CDBC-436B-A448-3F28F33A7528}">
      <dgm:prSet/>
      <dgm:spPr/>
      <dgm:t>
        <a:bodyPr/>
        <a:lstStyle/>
        <a:p>
          <a:endParaRPr lang="en-US"/>
        </a:p>
      </dgm:t>
    </dgm:pt>
    <dgm:pt modelId="{59CB5515-E8D9-44C0-8178-98A39BEE36EB}">
      <dgm:prSet phldrT="[Text]"/>
      <dgm:spPr/>
      <dgm:t>
        <a:bodyPr/>
        <a:lstStyle/>
        <a:p>
          <a:r>
            <a:rPr lang="en-US" dirty="0" smtClean="0"/>
            <a:t>CCA – Controller of certifying authorities</a:t>
          </a:r>
          <a:endParaRPr lang="en-US" dirty="0"/>
        </a:p>
      </dgm:t>
    </dgm:pt>
    <dgm:pt modelId="{AA12673E-8F18-4313-900D-62414413440D}" type="parTrans" cxnId="{D368EFE5-A5AD-4200-8D77-5FD08453257F}">
      <dgm:prSet/>
      <dgm:spPr/>
      <dgm:t>
        <a:bodyPr/>
        <a:lstStyle/>
        <a:p>
          <a:endParaRPr lang="en-US"/>
        </a:p>
      </dgm:t>
    </dgm:pt>
    <dgm:pt modelId="{CE3C8DAB-14E3-4C30-AD70-180A011F666B}" type="sibTrans" cxnId="{D368EFE5-A5AD-4200-8D77-5FD08453257F}">
      <dgm:prSet/>
      <dgm:spPr/>
      <dgm:t>
        <a:bodyPr/>
        <a:lstStyle/>
        <a:p>
          <a:endParaRPr lang="en-US"/>
        </a:p>
      </dgm:t>
    </dgm:pt>
    <dgm:pt modelId="{723C90B1-D55F-46FE-81F2-508E8309F2F9}">
      <dgm:prSet phldrT="[Text]"/>
      <dgm:spPr/>
      <dgm:t>
        <a:bodyPr/>
        <a:lstStyle/>
        <a:p>
          <a:r>
            <a:rPr lang="en-US" dirty="0" err="1" smtClean="0"/>
            <a:t>Aadhar</a:t>
          </a:r>
          <a:r>
            <a:rPr lang="en-US" dirty="0" smtClean="0"/>
            <a:t> holder can digitally sign document</a:t>
          </a:r>
          <a:endParaRPr lang="en-US" dirty="0"/>
        </a:p>
      </dgm:t>
    </dgm:pt>
    <dgm:pt modelId="{FF76A1DF-79B8-40E8-B9F4-A4C3598940DF}" type="parTrans" cxnId="{6BB15BE9-49EA-4465-A91B-12C3E4FDC782}">
      <dgm:prSet/>
      <dgm:spPr/>
      <dgm:t>
        <a:bodyPr/>
        <a:lstStyle/>
        <a:p>
          <a:endParaRPr lang="en-US"/>
        </a:p>
      </dgm:t>
    </dgm:pt>
    <dgm:pt modelId="{E68458B4-AAF0-41D0-926A-0A0960BF5EC2}" type="sibTrans" cxnId="{6BB15BE9-49EA-4465-A91B-12C3E4FDC782}">
      <dgm:prSet/>
      <dgm:spPr/>
      <dgm:t>
        <a:bodyPr/>
        <a:lstStyle/>
        <a:p>
          <a:endParaRPr lang="en-US"/>
        </a:p>
      </dgm:t>
    </dgm:pt>
    <dgm:pt modelId="{6EB6E93B-375A-466E-9258-AC18A4515965}">
      <dgm:prSet phldrT="[Text]"/>
      <dgm:spPr/>
      <dgm:t>
        <a:bodyPr/>
        <a:lstStyle/>
        <a:p>
          <a:r>
            <a:rPr lang="en-US" dirty="0" smtClean="0"/>
            <a:t>Reliance </a:t>
          </a:r>
          <a:r>
            <a:rPr lang="en-US" dirty="0" err="1" smtClean="0"/>
            <a:t>Jio</a:t>
          </a:r>
          <a:endParaRPr lang="en-US" dirty="0"/>
        </a:p>
      </dgm:t>
    </dgm:pt>
    <dgm:pt modelId="{777797D5-F358-4E09-BC47-86769B68E775}" type="parTrans" cxnId="{A1673507-627B-41AA-9636-6EDEE0CC5799}">
      <dgm:prSet/>
      <dgm:spPr/>
      <dgm:t>
        <a:bodyPr/>
        <a:lstStyle/>
        <a:p>
          <a:endParaRPr lang="en-US"/>
        </a:p>
      </dgm:t>
    </dgm:pt>
    <dgm:pt modelId="{2EC0AC49-F3F7-43E7-AE72-3DC1CE23C477}" type="sibTrans" cxnId="{A1673507-627B-41AA-9636-6EDEE0CC5799}">
      <dgm:prSet/>
      <dgm:spPr/>
      <dgm:t>
        <a:bodyPr/>
        <a:lstStyle/>
        <a:p>
          <a:endParaRPr lang="en-US"/>
        </a:p>
      </dgm:t>
    </dgm:pt>
    <dgm:pt modelId="{580631C5-A066-4974-BE5B-4D4E10F8FEA9}">
      <dgm:prSet phldrT="[Text]"/>
      <dgm:spPr/>
      <dgm:t>
        <a:bodyPr/>
        <a:lstStyle/>
        <a:p>
          <a:r>
            <a:rPr lang="en-US" dirty="0" err="1" smtClean="0"/>
            <a:t>NPCi</a:t>
          </a:r>
          <a:r>
            <a:rPr lang="en-US" dirty="0" smtClean="0"/>
            <a:t>: </a:t>
          </a:r>
          <a:endParaRPr lang="en-US" dirty="0"/>
        </a:p>
      </dgm:t>
    </dgm:pt>
    <dgm:pt modelId="{47BD52CC-A041-4A1F-9F44-01DF78F6DBE4}" type="parTrans" cxnId="{3B312C35-7CAE-4C98-AF02-F2231440D8AC}">
      <dgm:prSet/>
      <dgm:spPr/>
      <dgm:t>
        <a:bodyPr/>
        <a:lstStyle/>
        <a:p>
          <a:endParaRPr lang="en-US"/>
        </a:p>
      </dgm:t>
    </dgm:pt>
    <dgm:pt modelId="{D57A06AA-6CA9-4FBD-A6AC-667B427425F3}" type="sibTrans" cxnId="{3B312C35-7CAE-4C98-AF02-F2231440D8AC}">
      <dgm:prSet/>
      <dgm:spPr/>
      <dgm:t>
        <a:bodyPr/>
        <a:lstStyle/>
        <a:p>
          <a:endParaRPr lang="en-US"/>
        </a:p>
      </dgm:t>
    </dgm:pt>
    <dgm:pt modelId="{D4678787-8E60-4B0B-B1EC-089D9F0837A3}">
      <dgm:prSet phldrT="[Text]"/>
      <dgm:spPr/>
      <dgm:t>
        <a:bodyPr/>
        <a:lstStyle/>
        <a:p>
          <a:r>
            <a:rPr lang="en-US" dirty="0" smtClean="0"/>
            <a:t>Min. Electronics &amp; IT</a:t>
          </a:r>
          <a:endParaRPr lang="en-US" dirty="0"/>
        </a:p>
      </dgm:t>
    </dgm:pt>
    <dgm:pt modelId="{F65DFDE9-06D3-4958-92A0-DF8FE0FCAA07}" type="parTrans" cxnId="{228293D9-8011-4F68-91BC-A18275E224D7}">
      <dgm:prSet/>
      <dgm:spPr/>
      <dgm:t>
        <a:bodyPr/>
        <a:lstStyle/>
        <a:p>
          <a:endParaRPr lang="en-US"/>
        </a:p>
      </dgm:t>
    </dgm:pt>
    <dgm:pt modelId="{0759D02B-0F0D-4DA8-AF4D-DDC3159B7F4D}" type="sibTrans" cxnId="{228293D9-8011-4F68-91BC-A18275E224D7}">
      <dgm:prSet/>
      <dgm:spPr/>
      <dgm:t>
        <a:bodyPr/>
        <a:lstStyle/>
        <a:p>
          <a:endParaRPr lang="en-US"/>
        </a:p>
      </dgm:t>
    </dgm:pt>
    <dgm:pt modelId="{7C762502-2C47-4371-9A28-C79C0F271B11}">
      <dgm:prSet phldrT="[Text]"/>
      <dgm:spPr/>
      <dgm:t>
        <a:bodyPr/>
        <a:lstStyle/>
        <a:p>
          <a:r>
            <a:rPr lang="en-US" dirty="0" smtClean="0"/>
            <a:t>Store documents</a:t>
          </a:r>
          <a:endParaRPr lang="en-US" dirty="0"/>
        </a:p>
      </dgm:t>
    </dgm:pt>
    <dgm:pt modelId="{6F9602BC-CF31-471B-BBA6-3655BA5A29BC}" type="parTrans" cxnId="{7E37655B-C755-4736-B72C-B384DAA8BE65}">
      <dgm:prSet/>
      <dgm:spPr/>
      <dgm:t>
        <a:bodyPr/>
        <a:lstStyle/>
        <a:p>
          <a:endParaRPr lang="en-US"/>
        </a:p>
      </dgm:t>
    </dgm:pt>
    <dgm:pt modelId="{B897EBBE-9EF1-4CCE-A40D-ED25067CB017}" type="sibTrans" cxnId="{7E37655B-C755-4736-B72C-B384DAA8BE65}">
      <dgm:prSet/>
      <dgm:spPr/>
      <dgm:t>
        <a:bodyPr/>
        <a:lstStyle/>
        <a:p>
          <a:endParaRPr lang="en-US"/>
        </a:p>
      </dgm:t>
    </dgm:pt>
    <dgm:pt modelId="{98EAD9B4-D543-43A3-B55B-62595F4C9CBA}">
      <dgm:prSet phldrT="[Text]"/>
      <dgm:spPr/>
      <dgm:t>
        <a:bodyPr/>
        <a:lstStyle/>
        <a:p>
          <a:r>
            <a:rPr lang="en-US" dirty="0" smtClean="0"/>
            <a:t>Mobile banking-&gt;BHIM</a:t>
          </a:r>
          <a:endParaRPr lang="en-US" dirty="0"/>
        </a:p>
      </dgm:t>
    </dgm:pt>
    <dgm:pt modelId="{2972923F-31A2-4C62-999A-A68065F1EB30}" type="sibTrans" cxnId="{5886EE36-C785-42C6-A759-72D4BC4950D6}">
      <dgm:prSet/>
      <dgm:spPr/>
      <dgm:t>
        <a:bodyPr/>
        <a:lstStyle/>
        <a:p>
          <a:endParaRPr lang="en-US"/>
        </a:p>
      </dgm:t>
    </dgm:pt>
    <dgm:pt modelId="{667B490F-7C0D-4177-85BC-1E7F4EE2ED37}" type="parTrans" cxnId="{5886EE36-C785-42C6-A759-72D4BC4950D6}">
      <dgm:prSet/>
      <dgm:spPr/>
      <dgm:t>
        <a:bodyPr/>
        <a:lstStyle/>
        <a:p>
          <a:endParaRPr lang="en-US"/>
        </a:p>
      </dgm:t>
    </dgm:pt>
    <dgm:pt modelId="{B435C98D-EB27-41A9-8E8A-0C17F2B54D50}" type="pres">
      <dgm:prSet presAssocID="{3437FAC5-937E-4D93-859C-E182BFC76384}" presName="linear" presStyleCnt="0">
        <dgm:presLayoutVars>
          <dgm:dir/>
          <dgm:resizeHandles val="exact"/>
        </dgm:presLayoutVars>
      </dgm:prSet>
      <dgm:spPr/>
    </dgm:pt>
    <dgm:pt modelId="{E76E08BD-5A20-4D87-9D27-62AB7EEE8281}" type="pres">
      <dgm:prSet presAssocID="{07F6A52F-8273-4F39-90ED-90125E88C179}" presName="comp" presStyleCnt="0"/>
      <dgm:spPr/>
    </dgm:pt>
    <dgm:pt modelId="{14528C10-56AD-4885-B5D6-67A21CA3AF7C}" type="pres">
      <dgm:prSet presAssocID="{07F6A52F-8273-4F39-90ED-90125E88C179}" presName="box" presStyleLbl="node1" presStyleIdx="0" presStyleCnt="4"/>
      <dgm:spPr/>
      <dgm:t>
        <a:bodyPr/>
        <a:lstStyle/>
        <a:p>
          <a:endParaRPr lang="en-US"/>
        </a:p>
      </dgm:t>
    </dgm:pt>
    <dgm:pt modelId="{B69B870D-E725-4BDD-A974-C46A940A0333}" type="pres">
      <dgm:prSet presAssocID="{07F6A52F-8273-4F39-90ED-90125E88C179}" presName="img" presStyleLbl="fgImgPlace1" presStyleIdx="0" presStyleCnt="4"/>
      <dgm:spPr>
        <a:blipFill rotWithShape="1">
          <a:blip xmlns:r="http://schemas.openxmlformats.org/officeDocument/2006/relationships" r:embed="rId1"/>
          <a:stretch>
            <a:fillRect/>
          </a:stretch>
        </a:blipFill>
      </dgm:spPr>
    </dgm:pt>
    <dgm:pt modelId="{E7A401B0-2288-4711-B963-1D39B708CB41}" type="pres">
      <dgm:prSet presAssocID="{07F6A52F-8273-4F39-90ED-90125E88C179}" presName="text" presStyleLbl="node1" presStyleIdx="0" presStyleCnt="4">
        <dgm:presLayoutVars>
          <dgm:bulletEnabled val="1"/>
        </dgm:presLayoutVars>
      </dgm:prSet>
      <dgm:spPr/>
      <dgm:t>
        <a:bodyPr/>
        <a:lstStyle/>
        <a:p>
          <a:endParaRPr lang="en-US"/>
        </a:p>
      </dgm:t>
    </dgm:pt>
    <dgm:pt modelId="{72659C2F-A3C7-4245-BD0C-A5B4DEB6E7D3}" type="pres">
      <dgm:prSet presAssocID="{687A2D34-C6DC-40ED-9CFC-2CEF52D5D23E}" presName="spacer" presStyleCnt="0"/>
      <dgm:spPr/>
    </dgm:pt>
    <dgm:pt modelId="{33F41F96-07FF-40BB-9032-E9130DE01CBB}" type="pres">
      <dgm:prSet presAssocID="{FC15A5A5-425D-4E66-81A1-B9FCA588ADD0}" presName="comp" presStyleCnt="0"/>
      <dgm:spPr/>
    </dgm:pt>
    <dgm:pt modelId="{8AF3BC8D-1EB3-4746-B3CA-28AB8E1BE2AA}" type="pres">
      <dgm:prSet presAssocID="{FC15A5A5-425D-4E66-81A1-B9FCA588ADD0}" presName="box" presStyleLbl="node1" presStyleIdx="1" presStyleCnt="4"/>
      <dgm:spPr/>
      <dgm:t>
        <a:bodyPr/>
        <a:lstStyle/>
        <a:p>
          <a:endParaRPr lang="en-US"/>
        </a:p>
      </dgm:t>
    </dgm:pt>
    <dgm:pt modelId="{801A085C-CC6F-4455-B869-5BE1DB2A59DA}" type="pres">
      <dgm:prSet presAssocID="{FC15A5A5-425D-4E66-81A1-B9FCA588ADD0}" presName="img" presStyleLbl="fgImgPlace1" presStyleIdx="1" presStyleCnt="4"/>
      <dgm:spPr>
        <a:blipFill rotWithShape="1">
          <a:blip xmlns:r="http://schemas.openxmlformats.org/officeDocument/2006/relationships" r:embed="rId2">
            <a:duotone>
              <a:prstClr val="black"/>
              <a:schemeClr val="accent6">
                <a:tint val="45000"/>
                <a:satMod val="400000"/>
              </a:schemeClr>
            </a:duotone>
          </a:blip>
          <a:stretch>
            <a:fillRect/>
          </a:stretch>
        </a:blipFill>
      </dgm:spPr>
    </dgm:pt>
    <dgm:pt modelId="{BF2FD9FE-BD08-4868-A8FE-04DBD4AE6803}" type="pres">
      <dgm:prSet presAssocID="{FC15A5A5-425D-4E66-81A1-B9FCA588ADD0}" presName="text" presStyleLbl="node1" presStyleIdx="1" presStyleCnt="4">
        <dgm:presLayoutVars>
          <dgm:bulletEnabled val="1"/>
        </dgm:presLayoutVars>
      </dgm:prSet>
      <dgm:spPr/>
      <dgm:t>
        <a:bodyPr/>
        <a:lstStyle/>
        <a:p>
          <a:endParaRPr lang="en-US"/>
        </a:p>
      </dgm:t>
    </dgm:pt>
    <dgm:pt modelId="{BDF7365F-14D7-472A-AE3E-CAE8A4C40A06}" type="pres">
      <dgm:prSet presAssocID="{31E4F6B7-9312-4C06-87CE-CE45B7D56753}" presName="spacer" presStyleCnt="0"/>
      <dgm:spPr/>
    </dgm:pt>
    <dgm:pt modelId="{D98952BD-4601-4AFB-BBDD-887B423EEB02}" type="pres">
      <dgm:prSet presAssocID="{677ABE77-26D7-4008-8C93-67E1EA94FF7A}" presName="comp" presStyleCnt="0"/>
      <dgm:spPr/>
    </dgm:pt>
    <dgm:pt modelId="{50CCEF56-ECD0-492E-A5B6-F49E5A70B026}" type="pres">
      <dgm:prSet presAssocID="{677ABE77-26D7-4008-8C93-67E1EA94FF7A}" presName="box" presStyleLbl="node1" presStyleIdx="2" presStyleCnt="4"/>
      <dgm:spPr/>
      <dgm:t>
        <a:bodyPr/>
        <a:lstStyle/>
        <a:p>
          <a:endParaRPr lang="en-US"/>
        </a:p>
      </dgm:t>
    </dgm:pt>
    <dgm:pt modelId="{0F8887AE-09F2-4B38-A070-AC4FA98B6A98}" type="pres">
      <dgm:prSet presAssocID="{677ABE77-26D7-4008-8C93-67E1EA94FF7A}" presName="img" presStyleLbl="fgImgPlace1" presStyleIdx="2" presStyleCnt="4"/>
      <dgm:spPr>
        <a:blipFill rotWithShape="1">
          <a:blip xmlns:r="http://schemas.openxmlformats.org/officeDocument/2006/relationships" r:embed="rId3"/>
          <a:stretch>
            <a:fillRect/>
          </a:stretch>
        </a:blipFill>
      </dgm:spPr>
    </dgm:pt>
    <dgm:pt modelId="{EA14B509-15ED-4B43-9770-CF0CB1174E26}" type="pres">
      <dgm:prSet presAssocID="{677ABE77-26D7-4008-8C93-67E1EA94FF7A}" presName="text" presStyleLbl="node1" presStyleIdx="2" presStyleCnt="4">
        <dgm:presLayoutVars>
          <dgm:bulletEnabled val="1"/>
        </dgm:presLayoutVars>
      </dgm:prSet>
      <dgm:spPr/>
      <dgm:t>
        <a:bodyPr/>
        <a:lstStyle/>
        <a:p>
          <a:endParaRPr lang="en-US"/>
        </a:p>
      </dgm:t>
    </dgm:pt>
    <dgm:pt modelId="{C783C5F2-4972-4B5D-B94A-E64B2C51E53D}" type="pres">
      <dgm:prSet presAssocID="{262388B6-593D-4D43-A616-A86352A74280}" presName="spacer" presStyleCnt="0"/>
      <dgm:spPr/>
    </dgm:pt>
    <dgm:pt modelId="{5BB5E718-4503-4EBA-A505-6E881ADD27A4}" type="pres">
      <dgm:prSet presAssocID="{E1C42BF0-A011-436C-9B6C-1015403C0707}" presName="comp" presStyleCnt="0"/>
      <dgm:spPr/>
    </dgm:pt>
    <dgm:pt modelId="{51406A15-89C1-44B2-88F1-BDCD6A94915A}" type="pres">
      <dgm:prSet presAssocID="{E1C42BF0-A011-436C-9B6C-1015403C0707}" presName="box" presStyleLbl="node1" presStyleIdx="3" presStyleCnt="4"/>
      <dgm:spPr/>
      <dgm:t>
        <a:bodyPr/>
        <a:lstStyle/>
        <a:p>
          <a:endParaRPr lang="en-US"/>
        </a:p>
      </dgm:t>
    </dgm:pt>
    <dgm:pt modelId="{42975AE5-C03D-4997-83FA-184093064ED9}" type="pres">
      <dgm:prSet presAssocID="{E1C42BF0-A011-436C-9B6C-1015403C0707}" presName="img" presStyleLbl="fgImgPlace1" presStyleIdx="3" presStyleCnt="4"/>
      <dgm:spPr>
        <a:blipFill rotWithShape="1">
          <a:blip xmlns:r="http://schemas.openxmlformats.org/officeDocument/2006/relationships" r:embed="rId4"/>
          <a:stretch>
            <a:fillRect/>
          </a:stretch>
        </a:blipFill>
      </dgm:spPr>
    </dgm:pt>
    <dgm:pt modelId="{A00A3039-06CE-481E-8DB3-DEAAF50B4EE1}" type="pres">
      <dgm:prSet presAssocID="{E1C42BF0-A011-436C-9B6C-1015403C0707}" presName="text" presStyleLbl="node1" presStyleIdx="3" presStyleCnt="4">
        <dgm:presLayoutVars>
          <dgm:bulletEnabled val="1"/>
        </dgm:presLayoutVars>
      </dgm:prSet>
      <dgm:spPr/>
      <dgm:t>
        <a:bodyPr/>
        <a:lstStyle/>
        <a:p>
          <a:endParaRPr lang="en-US"/>
        </a:p>
      </dgm:t>
    </dgm:pt>
  </dgm:ptLst>
  <dgm:cxnLst>
    <dgm:cxn modelId="{3E5A2FDB-C733-4A65-AD19-B61CFA521285}" type="presOf" srcId="{3437FAC5-937E-4D93-859C-E182BFC76384}" destId="{B435C98D-EB27-41A9-8E8A-0C17F2B54D50}" srcOrd="0" destOrd="0" presId="urn:microsoft.com/office/officeart/2005/8/layout/vList4"/>
    <dgm:cxn modelId="{AEBAD811-2A8B-4A44-A0EE-7FB9B9124EE2}" type="presOf" srcId="{677ABE77-26D7-4008-8C93-67E1EA94FF7A}" destId="{EA14B509-15ED-4B43-9770-CF0CB1174E26}" srcOrd="1" destOrd="0" presId="urn:microsoft.com/office/officeart/2005/8/layout/vList4"/>
    <dgm:cxn modelId="{2E9A7932-D007-4705-A6AF-3D29BFAACB3A}" type="presOf" srcId="{677ABE77-26D7-4008-8C93-67E1EA94FF7A}" destId="{50CCEF56-ECD0-492E-A5B6-F49E5A70B026}" srcOrd="0" destOrd="0" presId="urn:microsoft.com/office/officeart/2005/8/layout/vList4"/>
    <dgm:cxn modelId="{A1673507-627B-41AA-9636-6EDEE0CC5799}" srcId="{07F6A52F-8273-4F39-90ED-90125E88C179}" destId="{6EB6E93B-375A-466E-9258-AC18A4515965}" srcOrd="1" destOrd="0" parTransId="{777797D5-F358-4E09-BC47-86769B68E775}" sibTransId="{2EC0AC49-F3F7-43E7-AE72-3DC1CE23C477}"/>
    <dgm:cxn modelId="{4B01CD2C-3CC8-4106-9BA7-FB19447F7742}" type="presOf" srcId="{723C90B1-D55F-46FE-81F2-508E8309F2F9}" destId="{BF2FD9FE-BD08-4868-A8FE-04DBD4AE6803}" srcOrd="1" destOrd="2" presId="urn:microsoft.com/office/officeart/2005/8/layout/vList4"/>
    <dgm:cxn modelId="{2709AA40-C5CF-4DC3-A95B-D7EA79FFC02C}" type="presOf" srcId="{07F6A52F-8273-4F39-90ED-90125E88C179}" destId="{E7A401B0-2288-4711-B963-1D39B708CB41}" srcOrd="1" destOrd="0" presId="urn:microsoft.com/office/officeart/2005/8/layout/vList4"/>
    <dgm:cxn modelId="{B0D1FDA1-DBE2-4122-8A17-842D3A15FAEB}" type="presOf" srcId="{59CB5515-E8D9-44C0-8178-98A39BEE36EB}" destId="{BF2FD9FE-BD08-4868-A8FE-04DBD4AE6803}" srcOrd="1" destOrd="1" presId="urn:microsoft.com/office/officeart/2005/8/layout/vList4"/>
    <dgm:cxn modelId="{9C9A3B21-7746-4198-A823-E264AA2B54EA}" type="presOf" srcId="{E1C42BF0-A011-436C-9B6C-1015403C0707}" destId="{A00A3039-06CE-481E-8DB3-DEAAF50B4EE1}" srcOrd="1" destOrd="0" presId="urn:microsoft.com/office/officeart/2005/8/layout/vList4"/>
    <dgm:cxn modelId="{886FFD97-4C01-405A-9358-17357890E552}" srcId="{3437FAC5-937E-4D93-859C-E182BFC76384}" destId="{E1C42BF0-A011-436C-9B6C-1015403C0707}" srcOrd="3" destOrd="0" parTransId="{BD70BA41-706A-435A-8EDF-36336482AF72}" sibTransId="{427A08F2-F710-4ADE-8792-27055712A07B}"/>
    <dgm:cxn modelId="{9436384B-A108-47D1-BE37-46648CD4A79E}" type="presOf" srcId="{C183A17E-1F6B-4F0B-9408-6C509C25BA02}" destId="{14528C10-56AD-4885-B5D6-67A21CA3AF7C}" srcOrd="0" destOrd="1" presId="urn:microsoft.com/office/officeart/2005/8/layout/vList4"/>
    <dgm:cxn modelId="{5DBAC9B8-B085-40BC-9117-D689E028D49F}" type="presOf" srcId="{580631C5-A066-4974-BE5B-4D4E10F8FEA9}" destId="{50CCEF56-ECD0-492E-A5B6-F49E5A70B026}" srcOrd="0" destOrd="1" presId="urn:microsoft.com/office/officeart/2005/8/layout/vList4"/>
    <dgm:cxn modelId="{E125B6BE-7676-4FD7-ABDB-7E3C90D6010D}" type="presOf" srcId="{07F6A52F-8273-4F39-90ED-90125E88C179}" destId="{14528C10-56AD-4885-B5D6-67A21CA3AF7C}" srcOrd="0" destOrd="0" presId="urn:microsoft.com/office/officeart/2005/8/layout/vList4"/>
    <dgm:cxn modelId="{E99E685A-CDBC-436B-A448-3F28F33A7528}" srcId="{07F6A52F-8273-4F39-90ED-90125E88C179}" destId="{C183A17E-1F6B-4F0B-9408-6C509C25BA02}" srcOrd="0" destOrd="0" parTransId="{81157423-4CB6-4DE7-BC9B-FFE0D0990296}" sibTransId="{BEC1F0AE-F3F6-47C7-A8A0-5DE21BE183FB}"/>
    <dgm:cxn modelId="{6BB15BE9-49EA-4465-A91B-12C3E4FDC782}" srcId="{FC15A5A5-425D-4E66-81A1-B9FCA588ADD0}" destId="{723C90B1-D55F-46FE-81F2-508E8309F2F9}" srcOrd="1" destOrd="0" parTransId="{FF76A1DF-79B8-40E8-B9F4-A4C3598940DF}" sibTransId="{E68458B4-AAF0-41D0-926A-0A0960BF5EC2}"/>
    <dgm:cxn modelId="{228293D9-8011-4F68-91BC-A18275E224D7}" srcId="{E1C42BF0-A011-436C-9B6C-1015403C0707}" destId="{D4678787-8E60-4B0B-B1EC-089D9F0837A3}" srcOrd="0" destOrd="0" parTransId="{F65DFDE9-06D3-4958-92A0-DF8FE0FCAA07}" sibTransId="{0759D02B-0F0D-4DA8-AF4D-DDC3159B7F4D}"/>
    <dgm:cxn modelId="{9C99ACED-D72A-437B-9EA3-CF6F23A16786}" type="presOf" srcId="{FC15A5A5-425D-4E66-81A1-B9FCA588ADD0}" destId="{8AF3BC8D-1EB3-4746-B3CA-28AB8E1BE2AA}" srcOrd="0" destOrd="0" presId="urn:microsoft.com/office/officeart/2005/8/layout/vList4"/>
    <dgm:cxn modelId="{5886EE36-C785-42C6-A759-72D4BC4950D6}" srcId="{677ABE77-26D7-4008-8C93-67E1EA94FF7A}" destId="{98EAD9B4-D543-43A3-B55B-62595F4C9CBA}" srcOrd="1" destOrd="0" parTransId="{667B490F-7C0D-4177-85BC-1E7F4EE2ED37}" sibTransId="{2972923F-31A2-4C62-999A-A68065F1EB30}"/>
    <dgm:cxn modelId="{454C9B47-D1D0-4790-9C55-335F312F89F4}" type="presOf" srcId="{580631C5-A066-4974-BE5B-4D4E10F8FEA9}" destId="{EA14B509-15ED-4B43-9770-CF0CB1174E26}" srcOrd="1" destOrd="1" presId="urn:microsoft.com/office/officeart/2005/8/layout/vList4"/>
    <dgm:cxn modelId="{D8BE26D4-6674-4602-9883-977C4FD3C51A}" type="presOf" srcId="{E1C42BF0-A011-436C-9B6C-1015403C0707}" destId="{51406A15-89C1-44B2-88F1-BDCD6A94915A}" srcOrd="0" destOrd="0" presId="urn:microsoft.com/office/officeart/2005/8/layout/vList4"/>
    <dgm:cxn modelId="{287D3566-6C59-4FBB-85B1-5540425599C7}" type="presOf" srcId="{C183A17E-1F6B-4F0B-9408-6C509C25BA02}" destId="{E7A401B0-2288-4711-B963-1D39B708CB41}" srcOrd="1" destOrd="1" presId="urn:microsoft.com/office/officeart/2005/8/layout/vList4"/>
    <dgm:cxn modelId="{F2275340-525A-4ABE-979A-22DD1A0DD87E}" type="presOf" srcId="{D4678787-8E60-4B0B-B1EC-089D9F0837A3}" destId="{51406A15-89C1-44B2-88F1-BDCD6A94915A}" srcOrd="0" destOrd="1" presId="urn:microsoft.com/office/officeart/2005/8/layout/vList4"/>
    <dgm:cxn modelId="{45BBE998-BF16-4CE4-B177-13248DA680DC}" srcId="{3437FAC5-937E-4D93-859C-E182BFC76384}" destId="{FC15A5A5-425D-4E66-81A1-B9FCA588ADD0}" srcOrd="1" destOrd="0" parTransId="{0859628C-526A-43E0-80ED-42F61E7F6255}" sibTransId="{31E4F6B7-9312-4C06-87CE-CE45B7D56753}"/>
    <dgm:cxn modelId="{EED550BF-81F5-4A16-8D69-0B9A8C57429E}" type="presOf" srcId="{D4678787-8E60-4B0B-B1EC-089D9F0837A3}" destId="{A00A3039-06CE-481E-8DB3-DEAAF50B4EE1}" srcOrd="1" destOrd="1" presId="urn:microsoft.com/office/officeart/2005/8/layout/vList4"/>
    <dgm:cxn modelId="{048814F7-14D6-4CCA-8CDE-39D98206FC92}" type="presOf" srcId="{6EB6E93B-375A-466E-9258-AC18A4515965}" destId="{14528C10-56AD-4885-B5D6-67A21CA3AF7C}" srcOrd="0" destOrd="2" presId="urn:microsoft.com/office/officeart/2005/8/layout/vList4"/>
    <dgm:cxn modelId="{3B312C35-7CAE-4C98-AF02-F2231440D8AC}" srcId="{677ABE77-26D7-4008-8C93-67E1EA94FF7A}" destId="{580631C5-A066-4974-BE5B-4D4E10F8FEA9}" srcOrd="0" destOrd="0" parTransId="{47BD52CC-A041-4A1F-9F44-01DF78F6DBE4}" sibTransId="{D57A06AA-6CA9-4FBD-A6AC-667B427425F3}"/>
    <dgm:cxn modelId="{7979828E-C16C-4646-B3D9-41F7770A1A99}" type="presOf" srcId="{98EAD9B4-D543-43A3-B55B-62595F4C9CBA}" destId="{EA14B509-15ED-4B43-9770-CF0CB1174E26}" srcOrd="1" destOrd="2" presId="urn:microsoft.com/office/officeart/2005/8/layout/vList4"/>
    <dgm:cxn modelId="{AADD9EC6-FDC2-4575-A98E-F15F4848AFF0}" type="presOf" srcId="{59CB5515-E8D9-44C0-8178-98A39BEE36EB}" destId="{8AF3BC8D-1EB3-4746-B3CA-28AB8E1BE2AA}" srcOrd="0" destOrd="1" presId="urn:microsoft.com/office/officeart/2005/8/layout/vList4"/>
    <dgm:cxn modelId="{7E37655B-C755-4736-B72C-B384DAA8BE65}" srcId="{E1C42BF0-A011-436C-9B6C-1015403C0707}" destId="{7C762502-2C47-4371-9A28-C79C0F271B11}" srcOrd="1" destOrd="0" parTransId="{6F9602BC-CF31-471B-BBA6-3655BA5A29BC}" sibTransId="{B897EBBE-9EF1-4CCE-A40D-ED25067CB017}"/>
    <dgm:cxn modelId="{C76282E9-5A69-4B48-BF3E-B0E40015CBCE}" srcId="{3437FAC5-937E-4D93-859C-E182BFC76384}" destId="{07F6A52F-8273-4F39-90ED-90125E88C179}" srcOrd="0" destOrd="0" parTransId="{C051A690-4993-4A4A-947D-35DEFC52EE3D}" sibTransId="{687A2D34-C6DC-40ED-9CFC-2CEF52D5D23E}"/>
    <dgm:cxn modelId="{36529E67-2E17-461F-880C-4A6EC639B527}" type="presOf" srcId="{7C762502-2C47-4371-9A28-C79C0F271B11}" destId="{51406A15-89C1-44B2-88F1-BDCD6A94915A}" srcOrd="0" destOrd="2" presId="urn:microsoft.com/office/officeart/2005/8/layout/vList4"/>
    <dgm:cxn modelId="{D368EFE5-A5AD-4200-8D77-5FD08453257F}" srcId="{FC15A5A5-425D-4E66-81A1-B9FCA588ADD0}" destId="{59CB5515-E8D9-44C0-8178-98A39BEE36EB}" srcOrd="0" destOrd="0" parTransId="{AA12673E-8F18-4313-900D-62414413440D}" sibTransId="{CE3C8DAB-14E3-4C30-AD70-180A011F666B}"/>
    <dgm:cxn modelId="{BD555C91-0331-461F-8E0C-D2F8FC961419}" type="presOf" srcId="{98EAD9B4-D543-43A3-B55B-62595F4C9CBA}" destId="{50CCEF56-ECD0-492E-A5B6-F49E5A70B026}" srcOrd="0" destOrd="2" presId="urn:microsoft.com/office/officeart/2005/8/layout/vList4"/>
    <dgm:cxn modelId="{F0C4CC3E-0F42-4E23-9A2C-C318B3D888CC}" srcId="{3437FAC5-937E-4D93-859C-E182BFC76384}" destId="{677ABE77-26D7-4008-8C93-67E1EA94FF7A}" srcOrd="2" destOrd="0" parTransId="{120D53B4-1988-4F37-BDAE-930890295528}" sibTransId="{262388B6-593D-4D43-A616-A86352A74280}"/>
    <dgm:cxn modelId="{737A3F28-BFA0-4412-B658-CB00A33D8042}" type="presOf" srcId="{6EB6E93B-375A-466E-9258-AC18A4515965}" destId="{E7A401B0-2288-4711-B963-1D39B708CB41}" srcOrd="1" destOrd="2" presId="urn:microsoft.com/office/officeart/2005/8/layout/vList4"/>
    <dgm:cxn modelId="{A0B56B77-6F06-4510-8D0E-EB436C6E95E1}" type="presOf" srcId="{FC15A5A5-425D-4E66-81A1-B9FCA588ADD0}" destId="{BF2FD9FE-BD08-4868-A8FE-04DBD4AE6803}" srcOrd="1" destOrd="0" presId="urn:microsoft.com/office/officeart/2005/8/layout/vList4"/>
    <dgm:cxn modelId="{11A47D16-7720-47C4-B174-C5FFC196E2AC}" type="presOf" srcId="{723C90B1-D55F-46FE-81F2-508E8309F2F9}" destId="{8AF3BC8D-1EB3-4746-B3CA-28AB8E1BE2AA}" srcOrd="0" destOrd="2" presId="urn:microsoft.com/office/officeart/2005/8/layout/vList4"/>
    <dgm:cxn modelId="{5644FD2C-A4E0-4AD0-BBE7-2FA4751B52B6}" type="presOf" srcId="{7C762502-2C47-4371-9A28-C79C0F271B11}" destId="{A00A3039-06CE-481E-8DB3-DEAAF50B4EE1}" srcOrd="1" destOrd="2" presId="urn:microsoft.com/office/officeart/2005/8/layout/vList4"/>
    <dgm:cxn modelId="{E596B07C-F206-4D5E-B1F5-074056C2F32E}" type="presParOf" srcId="{B435C98D-EB27-41A9-8E8A-0C17F2B54D50}" destId="{E76E08BD-5A20-4D87-9D27-62AB7EEE8281}" srcOrd="0" destOrd="0" presId="urn:microsoft.com/office/officeart/2005/8/layout/vList4"/>
    <dgm:cxn modelId="{D6829D44-12C1-40DB-A7C9-A5977A277242}" type="presParOf" srcId="{E76E08BD-5A20-4D87-9D27-62AB7EEE8281}" destId="{14528C10-56AD-4885-B5D6-67A21CA3AF7C}" srcOrd="0" destOrd="0" presId="urn:microsoft.com/office/officeart/2005/8/layout/vList4"/>
    <dgm:cxn modelId="{F783896A-9DD1-40A2-8AB4-5AEB847CC5D4}" type="presParOf" srcId="{E76E08BD-5A20-4D87-9D27-62AB7EEE8281}" destId="{B69B870D-E725-4BDD-A974-C46A940A0333}" srcOrd="1" destOrd="0" presId="urn:microsoft.com/office/officeart/2005/8/layout/vList4"/>
    <dgm:cxn modelId="{6C131E5E-EBA3-4DEE-96CD-83EC2614EEE5}" type="presParOf" srcId="{E76E08BD-5A20-4D87-9D27-62AB7EEE8281}" destId="{E7A401B0-2288-4711-B963-1D39B708CB41}" srcOrd="2" destOrd="0" presId="urn:microsoft.com/office/officeart/2005/8/layout/vList4"/>
    <dgm:cxn modelId="{A18381BD-617B-46E1-8F46-EE691C0A1B7B}" type="presParOf" srcId="{B435C98D-EB27-41A9-8E8A-0C17F2B54D50}" destId="{72659C2F-A3C7-4245-BD0C-A5B4DEB6E7D3}" srcOrd="1" destOrd="0" presId="urn:microsoft.com/office/officeart/2005/8/layout/vList4"/>
    <dgm:cxn modelId="{849BAF21-B8B2-4BDE-B100-27E14CB61CFF}" type="presParOf" srcId="{B435C98D-EB27-41A9-8E8A-0C17F2B54D50}" destId="{33F41F96-07FF-40BB-9032-E9130DE01CBB}" srcOrd="2" destOrd="0" presId="urn:microsoft.com/office/officeart/2005/8/layout/vList4"/>
    <dgm:cxn modelId="{10DF8FA8-1C93-4BB4-9AF4-1B37834D13D3}" type="presParOf" srcId="{33F41F96-07FF-40BB-9032-E9130DE01CBB}" destId="{8AF3BC8D-1EB3-4746-B3CA-28AB8E1BE2AA}" srcOrd="0" destOrd="0" presId="urn:microsoft.com/office/officeart/2005/8/layout/vList4"/>
    <dgm:cxn modelId="{8DA6C312-AA1D-4CAC-937A-75D223C96FB2}" type="presParOf" srcId="{33F41F96-07FF-40BB-9032-E9130DE01CBB}" destId="{801A085C-CC6F-4455-B869-5BE1DB2A59DA}" srcOrd="1" destOrd="0" presId="urn:microsoft.com/office/officeart/2005/8/layout/vList4"/>
    <dgm:cxn modelId="{16F0CF95-964F-4F6B-BA9C-B507EE345B9F}" type="presParOf" srcId="{33F41F96-07FF-40BB-9032-E9130DE01CBB}" destId="{BF2FD9FE-BD08-4868-A8FE-04DBD4AE6803}" srcOrd="2" destOrd="0" presId="urn:microsoft.com/office/officeart/2005/8/layout/vList4"/>
    <dgm:cxn modelId="{450B5552-23A4-4DF7-8F29-41CA40D558DD}" type="presParOf" srcId="{B435C98D-EB27-41A9-8E8A-0C17F2B54D50}" destId="{BDF7365F-14D7-472A-AE3E-CAE8A4C40A06}" srcOrd="3" destOrd="0" presId="urn:microsoft.com/office/officeart/2005/8/layout/vList4"/>
    <dgm:cxn modelId="{B4537C2B-D8DC-4F42-9C0D-1703F483DCD2}" type="presParOf" srcId="{B435C98D-EB27-41A9-8E8A-0C17F2B54D50}" destId="{D98952BD-4601-4AFB-BBDD-887B423EEB02}" srcOrd="4" destOrd="0" presId="urn:microsoft.com/office/officeart/2005/8/layout/vList4"/>
    <dgm:cxn modelId="{3B98E97E-9C4A-4A8A-8C16-5F015ED781DA}" type="presParOf" srcId="{D98952BD-4601-4AFB-BBDD-887B423EEB02}" destId="{50CCEF56-ECD0-492E-A5B6-F49E5A70B026}" srcOrd="0" destOrd="0" presId="urn:microsoft.com/office/officeart/2005/8/layout/vList4"/>
    <dgm:cxn modelId="{061127A4-23D4-457A-AC7D-0DEC5858FA6E}" type="presParOf" srcId="{D98952BD-4601-4AFB-BBDD-887B423EEB02}" destId="{0F8887AE-09F2-4B38-A070-AC4FA98B6A98}" srcOrd="1" destOrd="0" presId="urn:microsoft.com/office/officeart/2005/8/layout/vList4"/>
    <dgm:cxn modelId="{323C70E5-BA0E-40D1-9FA0-BE2002301840}" type="presParOf" srcId="{D98952BD-4601-4AFB-BBDD-887B423EEB02}" destId="{EA14B509-15ED-4B43-9770-CF0CB1174E26}" srcOrd="2" destOrd="0" presId="urn:microsoft.com/office/officeart/2005/8/layout/vList4"/>
    <dgm:cxn modelId="{3DC51DC6-639E-4F2C-B722-3FF3B5EFCC03}" type="presParOf" srcId="{B435C98D-EB27-41A9-8E8A-0C17F2B54D50}" destId="{C783C5F2-4972-4B5D-B94A-E64B2C51E53D}" srcOrd="5" destOrd="0" presId="urn:microsoft.com/office/officeart/2005/8/layout/vList4"/>
    <dgm:cxn modelId="{33E38229-5DFB-4E9D-8D64-B50C15ACC725}" type="presParOf" srcId="{B435C98D-EB27-41A9-8E8A-0C17F2B54D50}" destId="{5BB5E718-4503-4EBA-A505-6E881ADD27A4}" srcOrd="6" destOrd="0" presId="urn:microsoft.com/office/officeart/2005/8/layout/vList4"/>
    <dgm:cxn modelId="{9F4C69E0-B4FC-4418-8FE2-70950EEF1F8B}" type="presParOf" srcId="{5BB5E718-4503-4EBA-A505-6E881ADD27A4}" destId="{51406A15-89C1-44B2-88F1-BDCD6A94915A}" srcOrd="0" destOrd="0" presId="urn:microsoft.com/office/officeart/2005/8/layout/vList4"/>
    <dgm:cxn modelId="{2F4AFB22-5CC8-41EA-A7C3-35083B4FB934}" type="presParOf" srcId="{5BB5E718-4503-4EBA-A505-6E881ADD27A4}" destId="{42975AE5-C03D-4997-83FA-184093064ED9}" srcOrd="1" destOrd="0" presId="urn:microsoft.com/office/officeart/2005/8/layout/vList4"/>
    <dgm:cxn modelId="{1F7A7B93-E1AE-41E6-A36D-ECF92376603E}" type="presParOf" srcId="{5BB5E718-4503-4EBA-A505-6E881ADD27A4}" destId="{A00A3039-06CE-481E-8DB3-DEAAF50B4EE1}"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59CB6E-062C-4809-AAB2-15D1D20C44B2}"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4D03CFAD-CB95-42E6-BDEB-E425EFFA6C86}">
      <dgm:prSet/>
      <dgm:spPr/>
      <dgm:t>
        <a:bodyPr/>
        <a:lstStyle/>
        <a:p>
          <a:r>
            <a:rPr lang="en-US" dirty="0" smtClean="0"/>
            <a:t>bills of exchange</a:t>
          </a:r>
          <a:endParaRPr lang="en-US" dirty="0"/>
        </a:p>
      </dgm:t>
    </dgm:pt>
    <dgm:pt modelId="{69DD910E-9005-4367-9C92-9DA6BBD637C9}" type="parTrans" cxnId="{EA93FDF7-AB17-46B4-9557-EF96C03172ED}">
      <dgm:prSet/>
      <dgm:spPr/>
      <dgm:t>
        <a:bodyPr/>
        <a:lstStyle/>
        <a:p>
          <a:endParaRPr lang="en-US"/>
        </a:p>
      </dgm:t>
    </dgm:pt>
    <dgm:pt modelId="{482A691F-83D9-4D6A-867B-4452BBA72C43}" type="sibTrans" cxnId="{EA93FDF7-AB17-46B4-9557-EF96C03172ED}">
      <dgm:prSet/>
      <dgm:spPr/>
      <dgm:t>
        <a:bodyPr/>
        <a:lstStyle/>
        <a:p>
          <a:endParaRPr lang="en-US"/>
        </a:p>
      </dgm:t>
    </dgm:pt>
    <dgm:pt modelId="{7C12E3DA-A655-464B-93AD-1D0BB19F7E9D}">
      <dgm:prSet/>
      <dgm:spPr/>
      <dgm:t>
        <a:bodyPr/>
        <a:lstStyle/>
        <a:p>
          <a:r>
            <a:rPr lang="en-US" dirty="0" smtClean="0"/>
            <a:t>3 parties: Raju: @</a:t>
          </a:r>
          <a:r>
            <a:rPr lang="en-US" dirty="0" err="1" smtClean="0"/>
            <a:t>Shyam</a:t>
          </a:r>
          <a:r>
            <a:rPr lang="en-US" dirty="0" smtClean="0"/>
            <a:t> please pay Rs.500 to </a:t>
          </a:r>
          <a:r>
            <a:rPr lang="en-US" dirty="0" err="1" smtClean="0"/>
            <a:t>Baburao</a:t>
          </a:r>
          <a:r>
            <a:rPr lang="en-US" dirty="0" smtClean="0"/>
            <a:t> on 31st Feb. requires 'stamping‘; </a:t>
          </a:r>
          <a:endParaRPr lang="en-US" dirty="0"/>
        </a:p>
      </dgm:t>
    </dgm:pt>
    <dgm:pt modelId="{97C12E57-041A-4E42-9F0D-48F82D8004BA}" type="parTrans" cxnId="{41C945DA-E53D-4CF3-AC5E-DB4449D12D70}">
      <dgm:prSet/>
      <dgm:spPr/>
      <dgm:t>
        <a:bodyPr/>
        <a:lstStyle/>
        <a:p>
          <a:endParaRPr lang="en-US"/>
        </a:p>
      </dgm:t>
    </dgm:pt>
    <dgm:pt modelId="{F3AA58F6-CB37-4D04-B144-8194B84B80D7}" type="sibTrans" cxnId="{41C945DA-E53D-4CF3-AC5E-DB4449D12D70}">
      <dgm:prSet/>
      <dgm:spPr/>
      <dgm:t>
        <a:bodyPr/>
        <a:lstStyle/>
        <a:p>
          <a:endParaRPr lang="en-US"/>
        </a:p>
      </dgm:t>
    </dgm:pt>
    <dgm:pt modelId="{A6728DD6-F198-434A-B0AB-AA5BB17D8A96}">
      <dgm:prSet/>
      <dgm:spPr/>
      <dgm:t>
        <a:bodyPr/>
        <a:lstStyle/>
        <a:p>
          <a:r>
            <a:rPr lang="en-US" dirty="0" err="1" smtClean="0"/>
            <a:t>cheques</a:t>
          </a:r>
          <a:endParaRPr lang="en-US" dirty="0"/>
        </a:p>
      </dgm:t>
    </dgm:pt>
    <dgm:pt modelId="{F3ECBC24-1975-4FDB-80A2-40D24E1A4F0E}" type="parTrans" cxnId="{61DF871E-FD1A-4E60-9A9D-B989B03351A6}">
      <dgm:prSet/>
      <dgm:spPr/>
      <dgm:t>
        <a:bodyPr/>
        <a:lstStyle/>
        <a:p>
          <a:endParaRPr lang="en-US"/>
        </a:p>
      </dgm:t>
    </dgm:pt>
    <dgm:pt modelId="{B80BC45E-0E36-45BC-AB0B-82FE6BAB1A0D}" type="sibTrans" cxnId="{61DF871E-FD1A-4E60-9A9D-B989B03351A6}">
      <dgm:prSet/>
      <dgm:spPr/>
      <dgm:t>
        <a:bodyPr/>
        <a:lstStyle/>
        <a:p>
          <a:endParaRPr lang="en-US"/>
        </a:p>
      </dgm:t>
    </dgm:pt>
    <dgm:pt modelId="{BE51FBDA-D6CD-4012-9A1F-9294F2F45EE3}">
      <dgm:prSet/>
      <dgm:spPr/>
      <dgm:t>
        <a:bodyPr/>
        <a:lstStyle/>
        <a:p>
          <a:r>
            <a:rPr lang="en-US" dirty="0" smtClean="0"/>
            <a:t>No 'stamping', but sign </a:t>
          </a:r>
          <a:r>
            <a:rPr lang="en-US" dirty="0" err="1" smtClean="0"/>
            <a:t>req</a:t>
          </a:r>
          <a:r>
            <a:rPr lang="en-US" dirty="0" smtClean="0"/>
            <a:t>, may be crossed</a:t>
          </a:r>
          <a:endParaRPr lang="en-US" dirty="0"/>
        </a:p>
      </dgm:t>
    </dgm:pt>
    <dgm:pt modelId="{A216EF2F-1183-430F-966F-53F9CF865B07}" type="parTrans" cxnId="{2F2E0F21-E80D-40AF-8DEB-FC8AE4F38441}">
      <dgm:prSet/>
      <dgm:spPr/>
      <dgm:t>
        <a:bodyPr/>
        <a:lstStyle/>
        <a:p>
          <a:endParaRPr lang="en-US"/>
        </a:p>
      </dgm:t>
    </dgm:pt>
    <dgm:pt modelId="{22BEC430-2BEF-482E-8E3B-58A74659F6E1}" type="sibTrans" cxnId="{2F2E0F21-E80D-40AF-8DEB-FC8AE4F38441}">
      <dgm:prSet/>
      <dgm:spPr/>
      <dgm:t>
        <a:bodyPr/>
        <a:lstStyle/>
        <a:p>
          <a:endParaRPr lang="en-US"/>
        </a:p>
      </dgm:t>
    </dgm:pt>
    <dgm:pt modelId="{231F185E-B0F5-40E0-95B1-2F934739C64D}">
      <dgm:prSet/>
      <dgm:spPr/>
      <dgm:t>
        <a:bodyPr/>
        <a:lstStyle/>
        <a:p>
          <a:r>
            <a:rPr lang="en-US" dirty="0" smtClean="0"/>
            <a:t>by usage or custom </a:t>
          </a:r>
          <a:endParaRPr lang="en-US" dirty="0"/>
        </a:p>
      </dgm:t>
    </dgm:pt>
    <dgm:pt modelId="{322CFD2C-EDCE-4F81-8FC5-1B48C5167032}" type="parTrans" cxnId="{51EFC285-397D-4937-AD70-92C445AF22FE}">
      <dgm:prSet/>
      <dgm:spPr/>
      <dgm:t>
        <a:bodyPr/>
        <a:lstStyle/>
        <a:p>
          <a:endParaRPr lang="en-US"/>
        </a:p>
      </dgm:t>
    </dgm:pt>
    <dgm:pt modelId="{D401618B-2202-463A-8394-5A9A8B87A645}" type="sibTrans" cxnId="{51EFC285-397D-4937-AD70-92C445AF22FE}">
      <dgm:prSet/>
      <dgm:spPr/>
      <dgm:t>
        <a:bodyPr/>
        <a:lstStyle/>
        <a:p>
          <a:endParaRPr lang="en-US"/>
        </a:p>
      </dgm:t>
    </dgm:pt>
    <dgm:pt modelId="{AF96EEC6-1705-4D56-A5DD-55DC8A1F08BC}">
      <dgm:prSet/>
      <dgm:spPr/>
      <dgm:t>
        <a:bodyPr/>
        <a:lstStyle/>
        <a:p>
          <a:r>
            <a:rPr lang="en-US" dirty="0" smtClean="0"/>
            <a:t>Hundis,Share warrants, Dividend warrants, Bankers draft, Circular notes, Bearer debentures, Railway receipts, Delivery orders. </a:t>
          </a:r>
          <a:endParaRPr lang="en-US" dirty="0"/>
        </a:p>
      </dgm:t>
    </dgm:pt>
    <dgm:pt modelId="{39D38D90-4705-453C-83B1-9F53DEA8929A}" type="parTrans" cxnId="{4CB1F417-266C-4F7F-8F4B-80C25A6A10AE}">
      <dgm:prSet/>
      <dgm:spPr/>
      <dgm:t>
        <a:bodyPr/>
        <a:lstStyle/>
        <a:p>
          <a:endParaRPr lang="en-US"/>
        </a:p>
      </dgm:t>
    </dgm:pt>
    <dgm:pt modelId="{7D574ABB-0330-4F7A-9A56-F117F8BA0445}" type="sibTrans" cxnId="{4CB1F417-266C-4F7F-8F4B-80C25A6A10AE}">
      <dgm:prSet/>
      <dgm:spPr/>
      <dgm:t>
        <a:bodyPr/>
        <a:lstStyle/>
        <a:p>
          <a:endParaRPr lang="en-US"/>
        </a:p>
      </dgm:t>
    </dgm:pt>
    <dgm:pt modelId="{D3B835D8-1117-48CA-85D0-C960482FEE06}">
      <dgm:prSet/>
      <dgm:spPr/>
      <dgm:t>
        <a:bodyPr/>
        <a:lstStyle/>
        <a:p>
          <a:r>
            <a:rPr lang="en-US" dirty="0" smtClean="0"/>
            <a:t>3 parties: drawer, Drawee (Bank), Payee (recipient)</a:t>
          </a:r>
          <a:endParaRPr lang="en-US" dirty="0"/>
        </a:p>
      </dgm:t>
    </dgm:pt>
    <dgm:pt modelId="{9D1D5D0E-3563-4015-8EEB-62FD67ACE1A6}" type="parTrans" cxnId="{6068126E-38B8-49D8-A371-D43CFE82C9FA}">
      <dgm:prSet/>
      <dgm:spPr/>
      <dgm:t>
        <a:bodyPr/>
        <a:lstStyle/>
        <a:p>
          <a:endParaRPr lang="en-US"/>
        </a:p>
      </dgm:t>
    </dgm:pt>
    <dgm:pt modelId="{54F8EDA4-027B-42DA-8092-266539309B12}" type="sibTrans" cxnId="{6068126E-38B8-49D8-A371-D43CFE82C9FA}">
      <dgm:prSet/>
      <dgm:spPr/>
      <dgm:t>
        <a:bodyPr/>
        <a:lstStyle/>
        <a:p>
          <a:endParaRPr lang="en-US"/>
        </a:p>
      </dgm:t>
    </dgm:pt>
    <dgm:pt modelId="{2E7DBC7F-E03E-4606-AFDE-05663F2D5366}">
      <dgm:prSet phldrT="[Text]"/>
      <dgm:spPr/>
      <dgm:t>
        <a:bodyPr/>
        <a:lstStyle/>
        <a:p>
          <a:r>
            <a:rPr lang="en-US" smtClean="0"/>
            <a:t>Promissory notes </a:t>
          </a:r>
          <a:endParaRPr lang="en-US" dirty="0"/>
        </a:p>
      </dgm:t>
    </dgm:pt>
    <dgm:pt modelId="{53B496CD-A2BC-47AE-BF8B-A3A9BA415CFD}" type="parTrans" cxnId="{07E2328B-A578-486F-B325-80AAD2181020}">
      <dgm:prSet/>
      <dgm:spPr/>
      <dgm:t>
        <a:bodyPr/>
        <a:lstStyle/>
        <a:p>
          <a:endParaRPr lang="en-US"/>
        </a:p>
      </dgm:t>
    </dgm:pt>
    <dgm:pt modelId="{FEF07C32-3C2C-4F5B-B6F0-54079483BB60}" type="sibTrans" cxnId="{07E2328B-A578-486F-B325-80AAD2181020}">
      <dgm:prSet/>
      <dgm:spPr/>
      <dgm:t>
        <a:bodyPr/>
        <a:lstStyle/>
        <a:p>
          <a:endParaRPr lang="en-US"/>
        </a:p>
      </dgm:t>
    </dgm:pt>
    <dgm:pt modelId="{3D4E3467-1373-4A43-913B-41B36DE9AAEA}">
      <dgm:prSet/>
      <dgm:spPr/>
      <dgm:t>
        <a:bodyPr/>
        <a:lstStyle/>
        <a:p>
          <a:r>
            <a:rPr lang="en-US" dirty="0" smtClean="0"/>
            <a:t>I promise to pay bearer the sum of __ = [2 parties]</a:t>
          </a:r>
          <a:endParaRPr lang="en-US" dirty="0"/>
        </a:p>
      </dgm:t>
    </dgm:pt>
    <dgm:pt modelId="{4A250334-F5E4-4DE0-8407-3BE4E32DF373}" type="parTrans" cxnId="{DF8B66B5-4CB7-4CBF-96DD-21033D16D8C5}">
      <dgm:prSet/>
      <dgm:spPr/>
      <dgm:t>
        <a:bodyPr/>
        <a:lstStyle/>
        <a:p>
          <a:endParaRPr lang="en-US"/>
        </a:p>
      </dgm:t>
    </dgm:pt>
    <dgm:pt modelId="{DA33A085-199A-453F-9299-4748F8A24E4A}" type="sibTrans" cxnId="{DF8B66B5-4CB7-4CBF-96DD-21033D16D8C5}">
      <dgm:prSet/>
      <dgm:spPr/>
      <dgm:t>
        <a:bodyPr/>
        <a:lstStyle/>
        <a:p>
          <a:endParaRPr lang="en-US"/>
        </a:p>
      </dgm:t>
    </dgm:pt>
    <dgm:pt modelId="{CC55FF42-826D-4CB3-8CE4-C1E7C7E2F134}">
      <dgm:prSet/>
      <dgm:spPr/>
      <dgm:t>
        <a:bodyPr/>
        <a:lstStyle/>
        <a:p>
          <a:r>
            <a:rPr lang="en-US" dirty="0" smtClean="0"/>
            <a:t>Not fiat-money though.</a:t>
          </a:r>
          <a:endParaRPr lang="en-US" dirty="0"/>
        </a:p>
      </dgm:t>
    </dgm:pt>
    <dgm:pt modelId="{03F9B7B5-437E-4656-BB3B-A9FA72C34E60}" type="parTrans" cxnId="{A832B21C-6904-44F2-8DE6-A53F8150B710}">
      <dgm:prSet/>
      <dgm:spPr/>
      <dgm:t>
        <a:bodyPr/>
        <a:lstStyle/>
        <a:p>
          <a:endParaRPr lang="en-US"/>
        </a:p>
      </dgm:t>
    </dgm:pt>
    <dgm:pt modelId="{4F05648C-7BAD-4732-8E9A-DF9D7135862B}" type="sibTrans" cxnId="{A832B21C-6904-44F2-8DE6-A53F8150B710}">
      <dgm:prSet/>
      <dgm:spPr/>
      <dgm:t>
        <a:bodyPr/>
        <a:lstStyle/>
        <a:p>
          <a:endParaRPr lang="en-US"/>
        </a:p>
      </dgm:t>
    </dgm:pt>
    <dgm:pt modelId="{303C3A1B-6AD3-4C55-8EC7-ADD29CDA43AB}" type="pres">
      <dgm:prSet presAssocID="{4959CB6E-062C-4809-AAB2-15D1D20C44B2}" presName="Name0" presStyleCnt="0">
        <dgm:presLayoutVars>
          <dgm:dir/>
          <dgm:animLvl val="lvl"/>
          <dgm:resizeHandles val="exact"/>
        </dgm:presLayoutVars>
      </dgm:prSet>
      <dgm:spPr/>
      <dgm:t>
        <a:bodyPr/>
        <a:lstStyle/>
        <a:p>
          <a:endParaRPr lang="en-US"/>
        </a:p>
      </dgm:t>
    </dgm:pt>
    <dgm:pt modelId="{F752B716-7323-40FC-A643-AF9BA28EFD2E}" type="pres">
      <dgm:prSet presAssocID="{4D03CFAD-CB95-42E6-BDEB-E425EFFA6C86}" presName="linNode" presStyleCnt="0"/>
      <dgm:spPr/>
      <dgm:t>
        <a:bodyPr/>
        <a:lstStyle/>
        <a:p>
          <a:endParaRPr lang="en-US"/>
        </a:p>
      </dgm:t>
    </dgm:pt>
    <dgm:pt modelId="{34620448-84B7-4151-93D9-226406F2EBBC}" type="pres">
      <dgm:prSet presAssocID="{4D03CFAD-CB95-42E6-BDEB-E425EFFA6C86}" presName="parTx" presStyleLbl="revTx" presStyleIdx="0" presStyleCnt="4">
        <dgm:presLayoutVars>
          <dgm:chMax val="1"/>
          <dgm:bulletEnabled val="1"/>
        </dgm:presLayoutVars>
      </dgm:prSet>
      <dgm:spPr/>
      <dgm:t>
        <a:bodyPr/>
        <a:lstStyle/>
        <a:p>
          <a:endParaRPr lang="en-US"/>
        </a:p>
      </dgm:t>
    </dgm:pt>
    <dgm:pt modelId="{F22949EF-5899-4BF3-97F8-9C9487D6ADE5}" type="pres">
      <dgm:prSet presAssocID="{4D03CFAD-CB95-42E6-BDEB-E425EFFA6C86}" presName="bracket" presStyleLbl="parChTrans1D1" presStyleIdx="0" presStyleCnt="4"/>
      <dgm:spPr/>
      <dgm:t>
        <a:bodyPr/>
        <a:lstStyle/>
        <a:p>
          <a:endParaRPr lang="en-US"/>
        </a:p>
      </dgm:t>
    </dgm:pt>
    <dgm:pt modelId="{4D57E7D2-9F78-4276-9939-485D514AA74D}" type="pres">
      <dgm:prSet presAssocID="{4D03CFAD-CB95-42E6-BDEB-E425EFFA6C86}" presName="spH" presStyleCnt="0"/>
      <dgm:spPr/>
      <dgm:t>
        <a:bodyPr/>
        <a:lstStyle/>
        <a:p>
          <a:endParaRPr lang="en-US"/>
        </a:p>
      </dgm:t>
    </dgm:pt>
    <dgm:pt modelId="{29E71417-2D4F-44ED-97FA-6508FF0AD7E4}" type="pres">
      <dgm:prSet presAssocID="{4D03CFAD-CB95-42E6-BDEB-E425EFFA6C86}" presName="desTx" presStyleLbl="node1" presStyleIdx="0" presStyleCnt="4">
        <dgm:presLayoutVars>
          <dgm:bulletEnabled val="1"/>
        </dgm:presLayoutVars>
      </dgm:prSet>
      <dgm:spPr/>
      <dgm:t>
        <a:bodyPr/>
        <a:lstStyle/>
        <a:p>
          <a:endParaRPr lang="en-US"/>
        </a:p>
      </dgm:t>
    </dgm:pt>
    <dgm:pt modelId="{92E033F0-E1A3-4320-AAED-AF7EBB4FF47E}" type="pres">
      <dgm:prSet presAssocID="{482A691F-83D9-4D6A-867B-4452BBA72C43}" presName="spV" presStyleCnt="0"/>
      <dgm:spPr/>
      <dgm:t>
        <a:bodyPr/>
        <a:lstStyle/>
        <a:p>
          <a:endParaRPr lang="en-US"/>
        </a:p>
      </dgm:t>
    </dgm:pt>
    <dgm:pt modelId="{5D1EED38-CA03-4E24-AD91-A1FC39FAA493}" type="pres">
      <dgm:prSet presAssocID="{A6728DD6-F198-434A-B0AB-AA5BB17D8A96}" presName="linNode" presStyleCnt="0"/>
      <dgm:spPr/>
      <dgm:t>
        <a:bodyPr/>
        <a:lstStyle/>
        <a:p>
          <a:endParaRPr lang="en-US"/>
        </a:p>
      </dgm:t>
    </dgm:pt>
    <dgm:pt modelId="{EBC1DD7C-3256-438A-94D4-4800AE964DFD}" type="pres">
      <dgm:prSet presAssocID="{A6728DD6-F198-434A-B0AB-AA5BB17D8A96}" presName="parTx" presStyleLbl="revTx" presStyleIdx="1" presStyleCnt="4">
        <dgm:presLayoutVars>
          <dgm:chMax val="1"/>
          <dgm:bulletEnabled val="1"/>
        </dgm:presLayoutVars>
      </dgm:prSet>
      <dgm:spPr/>
      <dgm:t>
        <a:bodyPr/>
        <a:lstStyle/>
        <a:p>
          <a:endParaRPr lang="en-US"/>
        </a:p>
      </dgm:t>
    </dgm:pt>
    <dgm:pt modelId="{A8FA4BBC-D1CB-4476-B671-ADAA2FB06EBE}" type="pres">
      <dgm:prSet presAssocID="{A6728DD6-F198-434A-B0AB-AA5BB17D8A96}" presName="bracket" presStyleLbl="parChTrans1D1" presStyleIdx="1" presStyleCnt="4"/>
      <dgm:spPr/>
      <dgm:t>
        <a:bodyPr/>
        <a:lstStyle/>
        <a:p>
          <a:endParaRPr lang="en-US"/>
        </a:p>
      </dgm:t>
    </dgm:pt>
    <dgm:pt modelId="{A0A93F50-2E59-4330-A5E6-061F980C8CF8}" type="pres">
      <dgm:prSet presAssocID="{A6728DD6-F198-434A-B0AB-AA5BB17D8A96}" presName="spH" presStyleCnt="0"/>
      <dgm:spPr/>
      <dgm:t>
        <a:bodyPr/>
        <a:lstStyle/>
        <a:p>
          <a:endParaRPr lang="en-US"/>
        </a:p>
      </dgm:t>
    </dgm:pt>
    <dgm:pt modelId="{C8593E07-FE2A-4520-8348-C4AEFDC8CC62}" type="pres">
      <dgm:prSet presAssocID="{A6728DD6-F198-434A-B0AB-AA5BB17D8A96}" presName="desTx" presStyleLbl="node1" presStyleIdx="1" presStyleCnt="4">
        <dgm:presLayoutVars>
          <dgm:bulletEnabled val="1"/>
        </dgm:presLayoutVars>
      </dgm:prSet>
      <dgm:spPr/>
      <dgm:t>
        <a:bodyPr/>
        <a:lstStyle/>
        <a:p>
          <a:endParaRPr lang="en-US"/>
        </a:p>
      </dgm:t>
    </dgm:pt>
    <dgm:pt modelId="{2D0FA3BC-2147-484C-B42D-85F3E325FA4C}" type="pres">
      <dgm:prSet presAssocID="{B80BC45E-0E36-45BC-AB0B-82FE6BAB1A0D}" presName="spV" presStyleCnt="0"/>
      <dgm:spPr/>
      <dgm:t>
        <a:bodyPr/>
        <a:lstStyle/>
        <a:p>
          <a:endParaRPr lang="en-US"/>
        </a:p>
      </dgm:t>
    </dgm:pt>
    <dgm:pt modelId="{545506F9-EB50-4DFA-A8AF-21AF6E7C66EA}" type="pres">
      <dgm:prSet presAssocID="{2E7DBC7F-E03E-4606-AFDE-05663F2D5366}" presName="linNode" presStyleCnt="0"/>
      <dgm:spPr/>
    </dgm:pt>
    <dgm:pt modelId="{B95D9145-070C-4FE7-BAF6-CCE9046F4089}" type="pres">
      <dgm:prSet presAssocID="{2E7DBC7F-E03E-4606-AFDE-05663F2D5366}" presName="parTx" presStyleLbl="revTx" presStyleIdx="2" presStyleCnt="4">
        <dgm:presLayoutVars>
          <dgm:chMax val="1"/>
          <dgm:bulletEnabled val="1"/>
        </dgm:presLayoutVars>
      </dgm:prSet>
      <dgm:spPr/>
      <dgm:t>
        <a:bodyPr/>
        <a:lstStyle/>
        <a:p>
          <a:endParaRPr lang="en-US"/>
        </a:p>
      </dgm:t>
    </dgm:pt>
    <dgm:pt modelId="{A983783B-4089-4D11-BBEA-2C2B570190C4}" type="pres">
      <dgm:prSet presAssocID="{2E7DBC7F-E03E-4606-AFDE-05663F2D5366}" presName="bracket" presStyleLbl="parChTrans1D1" presStyleIdx="2" presStyleCnt="4"/>
      <dgm:spPr/>
    </dgm:pt>
    <dgm:pt modelId="{74C46D28-34EB-4494-A19A-06F0B213D69F}" type="pres">
      <dgm:prSet presAssocID="{2E7DBC7F-E03E-4606-AFDE-05663F2D5366}" presName="spH" presStyleCnt="0"/>
      <dgm:spPr/>
    </dgm:pt>
    <dgm:pt modelId="{CC437AEE-DB69-419E-98F3-1E8A579147E1}" type="pres">
      <dgm:prSet presAssocID="{2E7DBC7F-E03E-4606-AFDE-05663F2D5366}" presName="desTx" presStyleLbl="node1" presStyleIdx="2" presStyleCnt="4">
        <dgm:presLayoutVars>
          <dgm:bulletEnabled val="1"/>
        </dgm:presLayoutVars>
      </dgm:prSet>
      <dgm:spPr/>
      <dgm:t>
        <a:bodyPr/>
        <a:lstStyle/>
        <a:p>
          <a:endParaRPr lang="en-US"/>
        </a:p>
      </dgm:t>
    </dgm:pt>
    <dgm:pt modelId="{6FB6B333-5EDA-49F3-AE81-91259646C0DB}" type="pres">
      <dgm:prSet presAssocID="{FEF07C32-3C2C-4F5B-B6F0-54079483BB60}" presName="spV" presStyleCnt="0"/>
      <dgm:spPr/>
    </dgm:pt>
    <dgm:pt modelId="{6CB0DA4C-53A2-4FA6-B4DB-7F3DFA01D6E0}" type="pres">
      <dgm:prSet presAssocID="{231F185E-B0F5-40E0-95B1-2F934739C64D}" presName="linNode" presStyleCnt="0"/>
      <dgm:spPr/>
      <dgm:t>
        <a:bodyPr/>
        <a:lstStyle/>
        <a:p>
          <a:endParaRPr lang="en-US"/>
        </a:p>
      </dgm:t>
    </dgm:pt>
    <dgm:pt modelId="{4A156D58-8E04-499B-8438-AD9D36DDBCB9}" type="pres">
      <dgm:prSet presAssocID="{231F185E-B0F5-40E0-95B1-2F934739C64D}" presName="parTx" presStyleLbl="revTx" presStyleIdx="3" presStyleCnt="4">
        <dgm:presLayoutVars>
          <dgm:chMax val="1"/>
          <dgm:bulletEnabled val="1"/>
        </dgm:presLayoutVars>
      </dgm:prSet>
      <dgm:spPr/>
      <dgm:t>
        <a:bodyPr/>
        <a:lstStyle/>
        <a:p>
          <a:endParaRPr lang="en-US"/>
        </a:p>
      </dgm:t>
    </dgm:pt>
    <dgm:pt modelId="{D61C817B-20AF-4D56-BBB5-383479F094B2}" type="pres">
      <dgm:prSet presAssocID="{231F185E-B0F5-40E0-95B1-2F934739C64D}" presName="bracket" presStyleLbl="parChTrans1D1" presStyleIdx="3" presStyleCnt="4"/>
      <dgm:spPr/>
      <dgm:t>
        <a:bodyPr/>
        <a:lstStyle/>
        <a:p>
          <a:endParaRPr lang="en-US"/>
        </a:p>
      </dgm:t>
    </dgm:pt>
    <dgm:pt modelId="{0883CACF-8125-4F31-9287-D064BCB5C349}" type="pres">
      <dgm:prSet presAssocID="{231F185E-B0F5-40E0-95B1-2F934739C64D}" presName="spH" presStyleCnt="0"/>
      <dgm:spPr/>
      <dgm:t>
        <a:bodyPr/>
        <a:lstStyle/>
        <a:p>
          <a:endParaRPr lang="en-US"/>
        </a:p>
      </dgm:t>
    </dgm:pt>
    <dgm:pt modelId="{B10A9C55-2A62-47EB-9C8D-D9FDBDDC3A51}" type="pres">
      <dgm:prSet presAssocID="{231F185E-B0F5-40E0-95B1-2F934739C64D}" presName="desTx" presStyleLbl="node1" presStyleIdx="3" presStyleCnt="4">
        <dgm:presLayoutVars>
          <dgm:bulletEnabled val="1"/>
        </dgm:presLayoutVars>
      </dgm:prSet>
      <dgm:spPr/>
      <dgm:t>
        <a:bodyPr/>
        <a:lstStyle/>
        <a:p>
          <a:endParaRPr lang="en-US"/>
        </a:p>
      </dgm:t>
    </dgm:pt>
  </dgm:ptLst>
  <dgm:cxnLst>
    <dgm:cxn modelId="{1E4FDD41-01B0-4353-B0AD-A928A5D4E13E}" type="presOf" srcId="{3D4E3467-1373-4A43-913B-41B36DE9AAEA}" destId="{CC437AEE-DB69-419E-98F3-1E8A579147E1}" srcOrd="0" destOrd="0" presId="urn:diagrams.loki3.com/BracketList"/>
    <dgm:cxn modelId="{BD15DA11-2BB0-4711-82CA-8017DD7AD4CB}" type="presOf" srcId="{231F185E-B0F5-40E0-95B1-2F934739C64D}" destId="{4A156D58-8E04-499B-8438-AD9D36DDBCB9}" srcOrd="0" destOrd="0" presId="urn:diagrams.loki3.com/BracketList"/>
    <dgm:cxn modelId="{EA93FDF7-AB17-46B4-9557-EF96C03172ED}" srcId="{4959CB6E-062C-4809-AAB2-15D1D20C44B2}" destId="{4D03CFAD-CB95-42E6-BDEB-E425EFFA6C86}" srcOrd="0" destOrd="0" parTransId="{69DD910E-9005-4367-9C92-9DA6BBD637C9}" sibTransId="{482A691F-83D9-4D6A-867B-4452BBA72C43}"/>
    <dgm:cxn modelId="{61DF871E-FD1A-4E60-9A9D-B989B03351A6}" srcId="{4959CB6E-062C-4809-AAB2-15D1D20C44B2}" destId="{A6728DD6-F198-434A-B0AB-AA5BB17D8A96}" srcOrd="1" destOrd="0" parTransId="{F3ECBC24-1975-4FDB-80A2-40D24E1A4F0E}" sibTransId="{B80BC45E-0E36-45BC-AB0B-82FE6BAB1A0D}"/>
    <dgm:cxn modelId="{FFEB042A-27D3-4B80-82A1-E589F8D31945}" type="presOf" srcId="{7C12E3DA-A655-464B-93AD-1D0BB19F7E9D}" destId="{29E71417-2D4F-44ED-97FA-6508FF0AD7E4}" srcOrd="0" destOrd="0" presId="urn:diagrams.loki3.com/BracketList"/>
    <dgm:cxn modelId="{51EFC285-397D-4937-AD70-92C445AF22FE}" srcId="{4959CB6E-062C-4809-AAB2-15D1D20C44B2}" destId="{231F185E-B0F5-40E0-95B1-2F934739C64D}" srcOrd="3" destOrd="0" parTransId="{322CFD2C-EDCE-4F81-8FC5-1B48C5167032}" sibTransId="{D401618B-2202-463A-8394-5A9A8B87A645}"/>
    <dgm:cxn modelId="{55F1B07B-97A4-4AA4-94B0-514B3A70EDEE}" type="presOf" srcId="{A6728DD6-F198-434A-B0AB-AA5BB17D8A96}" destId="{EBC1DD7C-3256-438A-94D4-4800AE964DFD}" srcOrd="0" destOrd="0" presId="urn:diagrams.loki3.com/BracketList"/>
    <dgm:cxn modelId="{AF4463DF-22B2-48D8-AA4C-1AAC03E872ED}" type="presOf" srcId="{CC55FF42-826D-4CB3-8CE4-C1E7C7E2F134}" destId="{CC437AEE-DB69-419E-98F3-1E8A579147E1}" srcOrd="0" destOrd="1" presId="urn:diagrams.loki3.com/BracketList"/>
    <dgm:cxn modelId="{4A166A59-4079-4217-B4ED-53116ABF7A55}" type="presOf" srcId="{AF96EEC6-1705-4D56-A5DD-55DC8A1F08BC}" destId="{B10A9C55-2A62-47EB-9C8D-D9FDBDDC3A51}" srcOrd="0" destOrd="0" presId="urn:diagrams.loki3.com/BracketList"/>
    <dgm:cxn modelId="{41C945DA-E53D-4CF3-AC5E-DB4449D12D70}" srcId="{4D03CFAD-CB95-42E6-BDEB-E425EFFA6C86}" destId="{7C12E3DA-A655-464B-93AD-1D0BB19F7E9D}" srcOrd="0" destOrd="0" parTransId="{97C12E57-041A-4E42-9F0D-48F82D8004BA}" sibTransId="{F3AA58F6-CB37-4D04-B144-8194B84B80D7}"/>
    <dgm:cxn modelId="{4CB1F417-266C-4F7F-8F4B-80C25A6A10AE}" srcId="{231F185E-B0F5-40E0-95B1-2F934739C64D}" destId="{AF96EEC6-1705-4D56-A5DD-55DC8A1F08BC}" srcOrd="0" destOrd="0" parTransId="{39D38D90-4705-453C-83B1-9F53DEA8929A}" sibTransId="{7D574ABB-0330-4F7A-9A56-F117F8BA0445}"/>
    <dgm:cxn modelId="{6068126E-38B8-49D8-A371-D43CFE82C9FA}" srcId="{A6728DD6-F198-434A-B0AB-AA5BB17D8A96}" destId="{D3B835D8-1117-48CA-85D0-C960482FEE06}" srcOrd="0" destOrd="0" parTransId="{9D1D5D0E-3563-4015-8EEB-62FD67ACE1A6}" sibTransId="{54F8EDA4-027B-42DA-8092-266539309B12}"/>
    <dgm:cxn modelId="{49AF2168-16C3-427C-9903-6BC9B81579F6}" type="presOf" srcId="{4D03CFAD-CB95-42E6-BDEB-E425EFFA6C86}" destId="{34620448-84B7-4151-93D9-226406F2EBBC}" srcOrd="0" destOrd="0" presId="urn:diagrams.loki3.com/BracketList"/>
    <dgm:cxn modelId="{2A08EA6D-3B3B-44FB-B196-AD5691378151}" type="presOf" srcId="{BE51FBDA-D6CD-4012-9A1F-9294F2F45EE3}" destId="{C8593E07-FE2A-4520-8348-C4AEFDC8CC62}" srcOrd="0" destOrd="1" presId="urn:diagrams.loki3.com/BracketList"/>
    <dgm:cxn modelId="{2F2E0F21-E80D-40AF-8DEB-FC8AE4F38441}" srcId="{A6728DD6-F198-434A-B0AB-AA5BB17D8A96}" destId="{BE51FBDA-D6CD-4012-9A1F-9294F2F45EE3}" srcOrd="1" destOrd="0" parTransId="{A216EF2F-1183-430F-966F-53F9CF865B07}" sibTransId="{22BEC430-2BEF-482E-8E3B-58A74659F6E1}"/>
    <dgm:cxn modelId="{07E2328B-A578-486F-B325-80AAD2181020}" srcId="{4959CB6E-062C-4809-AAB2-15D1D20C44B2}" destId="{2E7DBC7F-E03E-4606-AFDE-05663F2D5366}" srcOrd="2" destOrd="0" parTransId="{53B496CD-A2BC-47AE-BF8B-A3A9BA415CFD}" sibTransId="{FEF07C32-3C2C-4F5B-B6F0-54079483BB60}"/>
    <dgm:cxn modelId="{E7F2B36D-C1BF-42B9-B888-D1167A6C53D2}" type="presOf" srcId="{D3B835D8-1117-48CA-85D0-C960482FEE06}" destId="{C8593E07-FE2A-4520-8348-C4AEFDC8CC62}" srcOrd="0" destOrd="0" presId="urn:diagrams.loki3.com/BracketList"/>
    <dgm:cxn modelId="{A832B21C-6904-44F2-8DE6-A53F8150B710}" srcId="{2E7DBC7F-E03E-4606-AFDE-05663F2D5366}" destId="{CC55FF42-826D-4CB3-8CE4-C1E7C7E2F134}" srcOrd="1" destOrd="0" parTransId="{03F9B7B5-437E-4656-BB3B-A9FA72C34E60}" sibTransId="{4F05648C-7BAD-4732-8E9A-DF9D7135862B}"/>
    <dgm:cxn modelId="{C3015EE7-3886-4E4C-853E-C482C8BF2239}" type="presOf" srcId="{4959CB6E-062C-4809-AAB2-15D1D20C44B2}" destId="{303C3A1B-6AD3-4C55-8EC7-ADD29CDA43AB}" srcOrd="0" destOrd="0" presId="urn:diagrams.loki3.com/BracketList"/>
    <dgm:cxn modelId="{4ED5CFB4-BD10-4416-BD4F-083393EEDAD6}" type="presOf" srcId="{2E7DBC7F-E03E-4606-AFDE-05663F2D5366}" destId="{B95D9145-070C-4FE7-BAF6-CCE9046F4089}" srcOrd="0" destOrd="0" presId="urn:diagrams.loki3.com/BracketList"/>
    <dgm:cxn modelId="{DF8B66B5-4CB7-4CBF-96DD-21033D16D8C5}" srcId="{2E7DBC7F-E03E-4606-AFDE-05663F2D5366}" destId="{3D4E3467-1373-4A43-913B-41B36DE9AAEA}" srcOrd="0" destOrd="0" parTransId="{4A250334-F5E4-4DE0-8407-3BE4E32DF373}" sibTransId="{DA33A085-199A-453F-9299-4748F8A24E4A}"/>
    <dgm:cxn modelId="{C52AD7B9-4410-43A6-9FD2-84FCAA27DB56}" type="presParOf" srcId="{303C3A1B-6AD3-4C55-8EC7-ADD29CDA43AB}" destId="{F752B716-7323-40FC-A643-AF9BA28EFD2E}" srcOrd="0" destOrd="0" presId="urn:diagrams.loki3.com/BracketList"/>
    <dgm:cxn modelId="{A3A76B65-07D5-4628-9A8F-B2440C72E3EE}" type="presParOf" srcId="{F752B716-7323-40FC-A643-AF9BA28EFD2E}" destId="{34620448-84B7-4151-93D9-226406F2EBBC}" srcOrd="0" destOrd="0" presId="urn:diagrams.loki3.com/BracketList"/>
    <dgm:cxn modelId="{9ECFBD40-2F69-430A-8B20-001B3DBCC244}" type="presParOf" srcId="{F752B716-7323-40FC-A643-AF9BA28EFD2E}" destId="{F22949EF-5899-4BF3-97F8-9C9487D6ADE5}" srcOrd="1" destOrd="0" presId="urn:diagrams.loki3.com/BracketList"/>
    <dgm:cxn modelId="{BB311F42-7AC7-40C2-A7AF-1882EE136CD0}" type="presParOf" srcId="{F752B716-7323-40FC-A643-AF9BA28EFD2E}" destId="{4D57E7D2-9F78-4276-9939-485D514AA74D}" srcOrd="2" destOrd="0" presId="urn:diagrams.loki3.com/BracketList"/>
    <dgm:cxn modelId="{3052CC51-B26F-452D-BEEF-2929D0B746B7}" type="presParOf" srcId="{F752B716-7323-40FC-A643-AF9BA28EFD2E}" destId="{29E71417-2D4F-44ED-97FA-6508FF0AD7E4}" srcOrd="3" destOrd="0" presId="urn:diagrams.loki3.com/BracketList"/>
    <dgm:cxn modelId="{80DE787F-7602-4E49-8526-DD03282B4DB5}" type="presParOf" srcId="{303C3A1B-6AD3-4C55-8EC7-ADD29CDA43AB}" destId="{92E033F0-E1A3-4320-AAED-AF7EBB4FF47E}" srcOrd="1" destOrd="0" presId="urn:diagrams.loki3.com/BracketList"/>
    <dgm:cxn modelId="{99E93222-485A-4F11-8C5D-25B7A2FEC6F6}" type="presParOf" srcId="{303C3A1B-6AD3-4C55-8EC7-ADD29CDA43AB}" destId="{5D1EED38-CA03-4E24-AD91-A1FC39FAA493}" srcOrd="2" destOrd="0" presId="urn:diagrams.loki3.com/BracketList"/>
    <dgm:cxn modelId="{03167E0F-B35F-4A14-ABC4-55AEB4112477}" type="presParOf" srcId="{5D1EED38-CA03-4E24-AD91-A1FC39FAA493}" destId="{EBC1DD7C-3256-438A-94D4-4800AE964DFD}" srcOrd="0" destOrd="0" presId="urn:diagrams.loki3.com/BracketList"/>
    <dgm:cxn modelId="{75B23B9E-0CD4-4755-AA62-DA64F7C15E61}" type="presParOf" srcId="{5D1EED38-CA03-4E24-AD91-A1FC39FAA493}" destId="{A8FA4BBC-D1CB-4476-B671-ADAA2FB06EBE}" srcOrd="1" destOrd="0" presId="urn:diagrams.loki3.com/BracketList"/>
    <dgm:cxn modelId="{93B9139A-232D-4ADA-BD06-9587117FFA29}" type="presParOf" srcId="{5D1EED38-CA03-4E24-AD91-A1FC39FAA493}" destId="{A0A93F50-2E59-4330-A5E6-061F980C8CF8}" srcOrd="2" destOrd="0" presId="urn:diagrams.loki3.com/BracketList"/>
    <dgm:cxn modelId="{8441C928-AF3F-4063-BE17-D61F6D064F5D}" type="presParOf" srcId="{5D1EED38-CA03-4E24-AD91-A1FC39FAA493}" destId="{C8593E07-FE2A-4520-8348-C4AEFDC8CC62}" srcOrd="3" destOrd="0" presId="urn:diagrams.loki3.com/BracketList"/>
    <dgm:cxn modelId="{18737FA6-698F-4BEA-971D-4EBB5FA7A511}" type="presParOf" srcId="{303C3A1B-6AD3-4C55-8EC7-ADD29CDA43AB}" destId="{2D0FA3BC-2147-484C-B42D-85F3E325FA4C}" srcOrd="3" destOrd="0" presId="urn:diagrams.loki3.com/BracketList"/>
    <dgm:cxn modelId="{3D3A27F4-8C38-479E-B85C-2BAE489BB6B3}" type="presParOf" srcId="{303C3A1B-6AD3-4C55-8EC7-ADD29CDA43AB}" destId="{545506F9-EB50-4DFA-A8AF-21AF6E7C66EA}" srcOrd="4" destOrd="0" presId="urn:diagrams.loki3.com/BracketList"/>
    <dgm:cxn modelId="{102B2FC1-A92B-4756-A7A4-0374C1C119B5}" type="presParOf" srcId="{545506F9-EB50-4DFA-A8AF-21AF6E7C66EA}" destId="{B95D9145-070C-4FE7-BAF6-CCE9046F4089}" srcOrd="0" destOrd="0" presId="urn:diagrams.loki3.com/BracketList"/>
    <dgm:cxn modelId="{4D8C7BC7-D1F4-4F54-AA1D-7746CA7A06C1}" type="presParOf" srcId="{545506F9-EB50-4DFA-A8AF-21AF6E7C66EA}" destId="{A983783B-4089-4D11-BBEA-2C2B570190C4}" srcOrd="1" destOrd="0" presId="urn:diagrams.loki3.com/BracketList"/>
    <dgm:cxn modelId="{3BD7ACE7-2B6A-4FC0-BD97-690D380661F8}" type="presParOf" srcId="{545506F9-EB50-4DFA-A8AF-21AF6E7C66EA}" destId="{74C46D28-34EB-4494-A19A-06F0B213D69F}" srcOrd="2" destOrd="0" presId="urn:diagrams.loki3.com/BracketList"/>
    <dgm:cxn modelId="{251C6CE9-0369-4AAE-A88A-52334DE25DEE}" type="presParOf" srcId="{545506F9-EB50-4DFA-A8AF-21AF6E7C66EA}" destId="{CC437AEE-DB69-419E-98F3-1E8A579147E1}" srcOrd="3" destOrd="0" presId="urn:diagrams.loki3.com/BracketList"/>
    <dgm:cxn modelId="{F9B3BB7C-4861-4D64-88F7-7AA5D88FDBE2}" type="presParOf" srcId="{303C3A1B-6AD3-4C55-8EC7-ADD29CDA43AB}" destId="{6FB6B333-5EDA-49F3-AE81-91259646C0DB}" srcOrd="5" destOrd="0" presId="urn:diagrams.loki3.com/BracketList"/>
    <dgm:cxn modelId="{64FFA496-2957-4BBB-BCBD-175E8118F8AC}" type="presParOf" srcId="{303C3A1B-6AD3-4C55-8EC7-ADD29CDA43AB}" destId="{6CB0DA4C-53A2-4FA6-B4DB-7F3DFA01D6E0}" srcOrd="6" destOrd="0" presId="urn:diagrams.loki3.com/BracketList"/>
    <dgm:cxn modelId="{5EDA8F1F-52C3-4B67-91C4-AF6A015D75B4}" type="presParOf" srcId="{6CB0DA4C-53A2-4FA6-B4DB-7F3DFA01D6E0}" destId="{4A156D58-8E04-499B-8438-AD9D36DDBCB9}" srcOrd="0" destOrd="0" presId="urn:diagrams.loki3.com/BracketList"/>
    <dgm:cxn modelId="{E7E95EC5-B79E-45F3-B474-BC3C7BB18CCC}" type="presParOf" srcId="{6CB0DA4C-53A2-4FA6-B4DB-7F3DFA01D6E0}" destId="{D61C817B-20AF-4D56-BBB5-383479F094B2}" srcOrd="1" destOrd="0" presId="urn:diagrams.loki3.com/BracketList"/>
    <dgm:cxn modelId="{EFB97B16-3CDC-4F7A-9DF7-37C15B267DB7}" type="presParOf" srcId="{6CB0DA4C-53A2-4FA6-B4DB-7F3DFA01D6E0}" destId="{0883CACF-8125-4F31-9287-D064BCB5C349}" srcOrd="2" destOrd="0" presId="urn:diagrams.loki3.com/BracketList"/>
    <dgm:cxn modelId="{0A3F1B5C-52D7-41B3-8B4B-D4ECE44A4B0E}" type="presParOf" srcId="{6CB0DA4C-53A2-4FA6-B4DB-7F3DFA01D6E0}" destId="{B10A9C55-2A62-47EB-9C8D-D9FDBDDC3A51}"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4AE0EE-E4AE-4B76-BC2C-0335F31241A4}" type="doc">
      <dgm:prSet loTypeId="urn:microsoft.com/office/officeart/2005/8/layout/vList4" loCatId="list" qsTypeId="urn:microsoft.com/office/officeart/2005/8/quickstyle/simple1" qsCatId="simple" csTypeId="urn:microsoft.com/office/officeart/2005/8/colors/colorful1" csCatId="colorful" phldr="1"/>
      <dgm:spPr/>
      <dgm:t>
        <a:bodyPr/>
        <a:lstStyle/>
        <a:p>
          <a:endParaRPr lang="en-US"/>
        </a:p>
      </dgm:t>
    </dgm:pt>
    <dgm:pt modelId="{2D0300CA-FBE6-429D-9076-38F2BA11C079}">
      <dgm:prSet phldrT="[Text]"/>
      <dgm:spPr/>
      <dgm:t>
        <a:bodyPr/>
        <a:lstStyle/>
        <a:p>
          <a:r>
            <a:rPr lang="en-US" dirty="0" smtClean="0"/>
            <a:t>Jurisdiction</a:t>
          </a:r>
          <a:endParaRPr lang="en-US" dirty="0"/>
        </a:p>
      </dgm:t>
    </dgm:pt>
    <dgm:pt modelId="{C99D74AF-2E31-43E6-92B4-D70C74DF127B}" type="parTrans" cxnId="{970DDA60-7050-47F0-BCDB-1DCE38891552}">
      <dgm:prSet/>
      <dgm:spPr/>
      <dgm:t>
        <a:bodyPr/>
        <a:lstStyle/>
        <a:p>
          <a:endParaRPr lang="en-US"/>
        </a:p>
      </dgm:t>
    </dgm:pt>
    <dgm:pt modelId="{3CEFDDCA-CAB9-4E47-8434-A35471C52C3F}" type="sibTrans" cxnId="{970DDA60-7050-47F0-BCDB-1DCE38891552}">
      <dgm:prSet/>
      <dgm:spPr/>
      <dgm:t>
        <a:bodyPr/>
        <a:lstStyle/>
        <a:p>
          <a:endParaRPr lang="en-US"/>
        </a:p>
      </dgm:t>
    </dgm:pt>
    <dgm:pt modelId="{AA4AE98F-CA03-468B-B693-9E1D4A11DA16}">
      <dgm:prSet phldrT="[Text]"/>
      <dgm:spPr/>
      <dgm:t>
        <a:bodyPr/>
        <a:lstStyle/>
        <a:p>
          <a:r>
            <a:rPr lang="en-US" dirty="0" smtClean="0"/>
            <a:t>Receiver/Payee’s branch.</a:t>
          </a:r>
          <a:endParaRPr lang="en-US" dirty="0"/>
        </a:p>
      </dgm:t>
    </dgm:pt>
    <dgm:pt modelId="{57EC7C19-2E84-4D78-A4AD-A4141071F15C}" type="parTrans" cxnId="{01F2833A-9456-4A27-B911-C9FB05AE97AA}">
      <dgm:prSet/>
      <dgm:spPr/>
      <dgm:t>
        <a:bodyPr/>
        <a:lstStyle/>
        <a:p>
          <a:endParaRPr lang="en-US"/>
        </a:p>
      </dgm:t>
    </dgm:pt>
    <dgm:pt modelId="{AFF43A9A-423D-4BD5-915E-F44BFA6D46CE}" type="sibTrans" cxnId="{01F2833A-9456-4A27-B911-C9FB05AE97AA}">
      <dgm:prSet/>
      <dgm:spPr/>
      <dgm:t>
        <a:bodyPr/>
        <a:lstStyle/>
        <a:p>
          <a:endParaRPr lang="en-US"/>
        </a:p>
      </dgm:t>
    </dgm:pt>
    <dgm:pt modelId="{733C5129-4C4E-4E6E-B39F-F0A56F3DD6A0}">
      <dgm:prSet phldrT="[Text]"/>
      <dgm:spPr/>
      <dgm:t>
        <a:bodyPr/>
        <a:lstStyle/>
        <a:p>
          <a:r>
            <a:rPr lang="en-US" dirty="0" smtClean="0"/>
            <a:t>frequent fraudster</a:t>
          </a:r>
          <a:endParaRPr lang="en-US" dirty="0"/>
        </a:p>
      </dgm:t>
    </dgm:pt>
    <dgm:pt modelId="{D04E4B9C-290C-4931-B4EE-6E6CBFA7B0F1}" type="parTrans" cxnId="{92BAE36A-A01B-4A74-A10A-E5BBB6285B29}">
      <dgm:prSet/>
      <dgm:spPr/>
      <dgm:t>
        <a:bodyPr/>
        <a:lstStyle/>
        <a:p>
          <a:endParaRPr lang="en-US"/>
        </a:p>
      </dgm:t>
    </dgm:pt>
    <dgm:pt modelId="{983E670D-C995-4FFE-B449-653007A247D6}" type="sibTrans" cxnId="{92BAE36A-A01B-4A74-A10A-E5BBB6285B29}">
      <dgm:prSet/>
      <dgm:spPr/>
      <dgm:t>
        <a:bodyPr/>
        <a:lstStyle/>
        <a:p>
          <a:endParaRPr lang="en-US"/>
        </a:p>
      </dgm:t>
    </dgm:pt>
    <dgm:pt modelId="{76B86E35-1920-428B-A569-B3A3A1676679}">
      <dgm:prSet phldrT="[Text]"/>
      <dgm:spPr/>
      <dgm:t>
        <a:bodyPr/>
        <a:lstStyle/>
        <a:p>
          <a:r>
            <a:rPr lang="en-US" dirty="0" smtClean="0"/>
            <a:t>Centralizing of cases mandatory</a:t>
          </a:r>
          <a:endParaRPr lang="en-US" dirty="0"/>
        </a:p>
      </dgm:t>
    </dgm:pt>
    <dgm:pt modelId="{BC57BB93-8149-47EE-BDDB-24CF81E46244}" type="parTrans" cxnId="{D3640A8E-FE0E-481B-A0EE-2FD75C6A2EE3}">
      <dgm:prSet/>
      <dgm:spPr/>
      <dgm:t>
        <a:bodyPr/>
        <a:lstStyle/>
        <a:p>
          <a:endParaRPr lang="en-US"/>
        </a:p>
      </dgm:t>
    </dgm:pt>
    <dgm:pt modelId="{092DA1C6-7EA8-40BF-B1DD-DF6D47F0B6AE}" type="sibTrans" cxnId="{D3640A8E-FE0E-481B-A0EE-2FD75C6A2EE3}">
      <dgm:prSet/>
      <dgm:spPr/>
      <dgm:t>
        <a:bodyPr/>
        <a:lstStyle/>
        <a:p>
          <a:endParaRPr lang="en-US"/>
        </a:p>
      </dgm:t>
    </dgm:pt>
    <dgm:pt modelId="{D0993463-ED89-4BE1-BA59-FF5E8392F717}">
      <dgm:prSet phldrT="[Text]"/>
      <dgm:spPr/>
      <dgm:t>
        <a:bodyPr/>
        <a:lstStyle/>
        <a:p>
          <a:r>
            <a:rPr lang="en-US" dirty="0" smtClean="0"/>
            <a:t>Not @place of issue</a:t>
          </a:r>
          <a:endParaRPr lang="en-US" dirty="0"/>
        </a:p>
      </dgm:t>
    </dgm:pt>
    <dgm:pt modelId="{01036580-2B39-4D95-975D-80159C200843}" type="parTrans" cxnId="{001AD67A-0DAC-440E-B1AB-3A7C0D4EB5AA}">
      <dgm:prSet/>
      <dgm:spPr/>
      <dgm:t>
        <a:bodyPr/>
        <a:lstStyle/>
        <a:p>
          <a:endParaRPr lang="en-US"/>
        </a:p>
      </dgm:t>
    </dgm:pt>
    <dgm:pt modelId="{4ABE457F-8018-4CA6-83A3-8DF873B62870}" type="sibTrans" cxnId="{001AD67A-0DAC-440E-B1AB-3A7C0D4EB5AA}">
      <dgm:prSet/>
      <dgm:spPr/>
      <dgm:t>
        <a:bodyPr/>
        <a:lstStyle/>
        <a:p>
          <a:endParaRPr lang="en-US"/>
        </a:p>
      </dgm:t>
    </dgm:pt>
    <dgm:pt modelId="{5DCBA74E-BF09-4178-91D6-70F01F58C6A2}">
      <dgm:prSet phldrT="[Text]"/>
      <dgm:spPr/>
      <dgm:t>
        <a:bodyPr/>
        <a:lstStyle/>
        <a:p>
          <a:r>
            <a:rPr lang="en-US" dirty="0" smtClean="0"/>
            <a:t>Dishonor (section 138)</a:t>
          </a:r>
          <a:endParaRPr lang="en-US" dirty="0"/>
        </a:p>
      </dgm:t>
    </dgm:pt>
    <dgm:pt modelId="{18A7AE5E-BF57-4F68-A9D4-ED103037F1B0}" type="parTrans" cxnId="{372CBEAA-D911-4F6C-8B1A-7FD21D4F6309}">
      <dgm:prSet/>
      <dgm:spPr/>
      <dgm:t>
        <a:bodyPr/>
        <a:lstStyle/>
        <a:p>
          <a:endParaRPr lang="en-US"/>
        </a:p>
      </dgm:t>
    </dgm:pt>
    <dgm:pt modelId="{45E9CEFA-AF65-4342-BA68-F3988D3D3313}" type="sibTrans" cxnId="{372CBEAA-D911-4F6C-8B1A-7FD21D4F6309}">
      <dgm:prSet/>
      <dgm:spPr/>
      <dgm:t>
        <a:bodyPr/>
        <a:lstStyle/>
        <a:p>
          <a:endParaRPr lang="en-US"/>
        </a:p>
      </dgm:t>
    </dgm:pt>
    <dgm:pt modelId="{B34D4DFB-6AE9-460C-8F72-18E25C57997D}">
      <dgm:prSet phldrT="[Text]"/>
      <dgm:spPr/>
      <dgm:t>
        <a:bodyPr/>
        <a:lstStyle/>
        <a:p>
          <a:r>
            <a:rPr lang="en-US" dirty="0" smtClean="0"/>
            <a:t>Insufficient funds in drawer’s account</a:t>
          </a:r>
          <a:endParaRPr lang="en-US" dirty="0"/>
        </a:p>
      </dgm:t>
    </dgm:pt>
    <dgm:pt modelId="{B18D6342-AA62-4DBB-A970-79469A54111F}" type="parTrans" cxnId="{638062C4-B29F-433E-BF1C-97D80A7A0A8B}">
      <dgm:prSet/>
      <dgm:spPr/>
      <dgm:t>
        <a:bodyPr/>
        <a:lstStyle/>
        <a:p>
          <a:endParaRPr lang="en-US"/>
        </a:p>
      </dgm:t>
    </dgm:pt>
    <dgm:pt modelId="{FBCA7AA6-A36C-42EC-9393-34FFDDF06BB0}" type="sibTrans" cxnId="{638062C4-B29F-433E-BF1C-97D80A7A0A8B}">
      <dgm:prSet/>
      <dgm:spPr/>
      <dgm:t>
        <a:bodyPr/>
        <a:lstStyle/>
        <a:p>
          <a:endParaRPr lang="en-US"/>
        </a:p>
      </dgm:t>
    </dgm:pt>
    <dgm:pt modelId="{05A832A6-7012-4AD8-A05F-72E0FE1B9582}" type="pres">
      <dgm:prSet presAssocID="{AF4AE0EE-E4AE-4B76-BC2C-0335F31241A4}" presName="linear" presStyleCnt="0">
        <dgm:presLayoutVars>
          <dgm:dir/>
          <dgm:resizeHandles val="exact"/>
        </dgm:presLayoutVars>
      </dgm:prSet>
      <dgm:spPr/>
      <dgm:t>
        <a:bodyPr/>
        <a:lstStyle/>
        <a:p>
          <a:endParaRPr lang="en-US"/>
        </a:p>
      </dgm:t>
    </dgm:pt>
    <dgm:pt modelId="{41508007-3CF2-42B3-BA1D-9DA6615023E8}" type="pres">
      <dgm:prSet presAssocID="{5DCBA74E-BF09-4178-91D6-70F01F58C6A2}" presName="comp" presStyleCnt="0"/>
      <dgm:spPr/>
      <dgm:t>
        <a:bodyPr/>
        <a:lstStyle/>
        <a:p>
          <a:endParaRPr lang="en-US"/>
        </a:p>
      </dgm:t>
    </dgm:pt>
    <dgm:pt modelId="{C88B4B50-1D8F-4876-94B0-737B48DCFF76}" type="pres">
      <dgm:prSet presAssocID="{5DCBA74E-BF09-4178-91D6-70F01F58C6A2}" presName="box" presStyleLbl="node1" presStyleIdx="0" presStyleCnt="3"/>
      <dgm:spPr/>
      <dgm:t>
        <a:bodyPr/>
        <a:lstStyle/>
        <a:p>
          <a:endParaRPr lang="en-US"/>
        </a:p>
      </dgm:t>
    </dgm:pt>
    <dgm:pt modelId="{F6011EE6-AE76-49F4-B4C0-45C2C20B6C60}" type="pres">
      <dgm:prSet presAssocID="{5DCBA74E-BF09-4178-91D6-70F01F58C6A2}" presName="img" presStyleLbl="fgImgPlace1" presStyleIdx="0" presStyleCnt="3" custScaleX="7541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3DAAD92-D02F-41EF-9C3E-6C716C7CA99D}" type="pres">
      <dgm:prSet presAssocID="{5DCBA74E-BF09-4178-91D6-70F01F58C6A2}" presName="text" presStyleLbl="node1" presStyleIdx="0" presStyleCnt="3">
        <dgm:presLayoutVars>
          <dgm:bulletEnabled val="1"/>
        </dgm:presLayoutVars>
      </dgm:prSet>
      <dgm:spPr/>
      <dgm:t>
        <a:bodyPr/>
        <a:lstStyle/>
        <a:p>
          <a:endParaRPr lang="en-US"/>
        </a:p>
      </dgm:t>
    </dgm:pt>
    <dgm:pt modelId="{4768C3F5-61EC-449B-9BBD-32F353C29A79}" type="pres">
      <dgm:prSet presAssocID="{45E9CEFA-AF65-4342-BA68-F3988D3D3313}" presName="spacer" presStyleCnt="0"/>
      <dgm:spPr/>
      <dgm:t>
        <a:bodyPr/>
        <a:lstStyle/>
        <a:p>
          <a:endParaRPr lang="en-US"/>
        </a:p>
      </dgm:t>
    </dgm:pt>
    <dgm:pt modelId="{39607D13-464E-4387-BF1F-BBE8B2DEDEBF}" type="pres">
      <dgm:prSet presAssocID="{2D0300CA-FBE6-429D-9076-38F2BA11C079}" presName="comp" presStyleCnt="0"/>
      <dgm:spPr/>
      <dgm:t>
        <a:bodyPr/>
        <a:lstStyle/>
        <a:p>
          <a:endParaRPr lang="en-US"/>
        </a:p>
      </dgm:t>
    </dgm:pt>
    <dgm:pt modelId="{110FFE1A-40D6-4054-AF92-813BF4FB6CCE}" type="pres">
      <dgm:prSet presAssocID="{2D0300CA-FBE6-429D-9076-38F2BA11C079}" presName="box" presStyleLbl="node1" presStyleIdx="1" presStyleCnt="3"/>
      <dgm:spPr/>
      <dgm:t>
        <a:bodyPr/>
        <a:lstStyle/>
        <a:p>
          <a:endParaRPr lang="en-US"/>
        </a:p>
      </dgm:t>
    </dgm:pt>
    <dgm:pt modelId="{0D16D0D0-0165-48F4-8380-24526E01E99B}" type="pres">
      <dgm:prSet presAssocID="{2D0300CA-FBE6-429D-9076-38F2BA11C079}" presName="img" presStyleLbl="fgImgPlace1" presStyleIdx="1" presStyleCnt="3" custScaleX="88700"/>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3DD28189-C015-4527-A51E-37E4A5E8C257}" type="pres">
      <dgm:prSet presAssocID="{2D0300CA-FBE6-429D-9076-38F2BA11C079}" presName="text" presStyleLbl="node1" presStyleIdx="1" presStyleCnt="3">
        <dgm:presLayoutVars>
          <dgm:bulletEnabled val="1"/>
        </dgm:presLayoutVars>
      </dgm:prSet>
      <dgm:spPr/>
      <dgm:t>
        <a:bodyPr/>
        <a:lstStyle/>
        <a:p>
          <a:endParaRPr lang="en-US"/>
        </a:p>
      </dgm:t>
    </dgm:pt>
    <dgm:pt modelId="{F5A967B2-AB00-4D4A-AA84-DE9B45BF9D80}" type="pres">
      <dgm:prSet presAssocID="{3CEFDDCA-CAB9-4E47-8434-A35471C52C3F}" presName="spacer" presStyleCnt="0"/>
      <dgm:spPr/>
      <dgm:t>
        <a:bodyPr/>
        <a:lstStyle/>
        <a:p>
          <a:endParaRPr lang="en-US"/>
        </a:p>
      </dgm:t>
    </dgm:pt>
    <dgm:pt modelId="{14E7FC10-D661-4D07-B4CD-84322FD919C2}" type="pres">
      <dgm:prSet presAssocID="{733C5129-4C4E-4E6E-B39F-F0A56F3DD6A0}" presName="comp" presStyleCnt="0"/>
      <dgm:spPr/>
      <dgm:t>
        <a:bodyPr/>
        <a:lstStyle/>
        <a:p>
          <a:endParaRPr lang="en-US"/>
        </a:p>
      </dgm:t>
    </dgm:pt>
    <dgm:pt modelId="{AABE7861-6529-49DB-BDD5-DB56B64F0D29}" type="pres">
      <dgm:prSet presAssocID="{733C5129-4C4E-4E6E-B39F-F0A56F3DD6A0}" presName="box" presStyleLbl="node1" presStyleIdx="2" presStyleCnt="3"/>
      <dgm:spPr/>
      <dgm:t>
        <a:bodyPr/>
        <a:lstStyle/>
        <a:p>
          <a:endParaRPr lang="en-US"/>
        </a:p>
      </dgm:t>
    </dgm:pt>
    <dgm:pt modelId="{7B3C445B-6CA5-405F-888A-9DDE9551B6BA}" type="pres">
      <dgm:prSet presAssocID="{733C5129-4C4E-4E6E-B39F-F0A56F3DD6A0}" presName="img" presStyleLbl="fgImgPlace1" presStyleIdx="2" presStyleCnt="3" custScaleX="7541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4FF402A9-5C17-4BDA-B9B1-537DBFCA7390}" type="pres">
      <dgm:prSet presAssocID="{733C5129-4C4E-4E6E-B39F-F0A56F3DD6A0}" presName="text" presStyleLbl="node1" presStyleIdx="2" presStyleCnt="3">
        <dgm:presLayoutVars>
          <dgm:bulletEnabled val="1"/>
        </dgm:presLayoutVars>
      </dgm:prSet>
      <dgm:spPr/>
      <dgm:t>
        <a:bodyPr/>
        <a:lstStyle/>
        <a:p>
          <a:endParaRPr lang="en-US"/>
        </a:p>
      </dgm:t>
    </dgm:pt>
  </dgm:ptLst>
  <dgm:cxnLst>
    <dgm:cxn modelId="{92BAE36A-A01B-4A74-A10A-E5BBB6285B29}" srcId="{AF4AE0EE-E4AE-4B76-BC2C-0335F31241A4}" destId="{733C5129-4C4E-4E6E-B39F-F0A56F3DD6A0}" srcOrd="2" destOrd="0" parTransId="{D04E4B9C-290C-4931-B4EE-6E6CBFA7B0F1}" sibTransId="{983E670D-C995-4FFE-B449-653007A247D6}"/>
    <dgm:cxn modelId="{3BC6BD92-911A-4630-9447-3C4714627327}" type="presOf" srcId="{B34D4DFB-6AE9-460C-8F72-18E25C57997D}" destId="{E3DAAD92-D02F-41EF-9C3E-6C716C7CA99D}" srcOrd="1" destOrd="1" presId="urn:microsoft.com/office/officeart/2005/8/layout/vList4"/>
    <dgm:cxn modelId="{7709869B-50DE-405B-888A-9091B30F8851}" type="presOf" srcId="{D0993463-ED89-4BE1-BA59-FF5E8392F717}" destId="{3DD28189-C015-4527-A51E-37E4A5E8C257}" srcOrd="1" destOrd="2" presId="urn:microsoft.com/office/officeart/2005/8/layout/vList4"/>
    <dgm:cxn modelId="{B7DFD99A-52EA-4A2B-835A-C0C5F92EE719}" type="presOf" srcId="{2D0300CA-FBE6-429D-9076-38F2BA11C079}" destId="{3DD28189-C015-4527-A51E-37E4A5E8C257}" srcOrd="1" destOrd="0" presId="urn:microsoft.com/office/officeart/2005/8/layout/vList4"/>
    <dgm:cxn modelId="{970DDA60-7050-47F0-BCDB-1DCE38891552}" srcId="{AF4AE0EE-E4AE-4B76-BC2C-0335F31241A4}" destId="{2D0300CA-FBE6-429D-9076-38F2BA11C079}" srcOrd="1" destOrd="0" parTransId="{C99D74AF-2E31-43E6-92B4-D70C74DF127B}" sibTransId="{3CEFDDCA-CAB9-4E47-8434-A35471C52C3F}"/>
    <dgm:cxn modelId="{84DA5974-318A-4A15-8583-7D9AD96F4EC7}" type="presOf" srcId="{AF4AE0EE-E4AE-4B76-BC2C-0335F31241A4}" destId="{05A832A6-7012-4AD8-A05F-72E0FE1B9582}" srcOrd="0" destOrd="0" presId="urn:microsoft.com/office/officeart/2005/8/layout/vList4"/>
    <dgm:cxn modelId="{001AD67A-0DAC-440E-B1AB-3A7C0D4EB5AA}" srcId="{2D0300CA-FBE6-429D-9076-38F2BA11C079}" destId="{D0993463-ED89-4BE1-BA59-FF5E8392F717}" srcOrd="1" destOrd="0" parTransId="{01036580-2B39-4D95-975D-80159C200843}" sibTransId="{4ABE457F-8018-4CA6-83A3-8DF873B62870}"/>
    <dgm:cxn modelId="{B8C98C3E-0CB9-4604-9576-79CA6AA8EC67}" type="presOf" srcId="{733C5129-4C4E-4E6E-B39F-F0A56F3DD6A0}" destId="{AABE7861-6529-49DB-BDD5-DB56B64F0D29}" srcOrd="0" destOrd="0" presId="urn:microsoft.com/office/officeart/2005/8/layout/vList4"/>
    <dgm:cxn modelId="{32C0CBE6-1936-422F-ACE6-E70AC1C5F422}" type="presOf" srcId="{AA4AE98F-CA03-468B-B693-9E1D4A11DA16}" destId="{110FFE1A-40D6-4054-AF92-813BF4FB6CCE}" srcOrd="0" destOrd="1" presId="urn:microsoft.com/office/officeart/2005/8/layout/vList4"/>
    <dgm:cxn modelId="{638062C4-B29F-433E-BF1C-97D80A7A0A8B}" srcId="{5DCBA74E-BF09-4178-91D6-70F01F58C6A2}" destId="{B34D4DFB-6AE9-460C-8F72-18E25C57997D}" srcOrd="0" destOrd="0" parTransId="{B18D6342-AA62-4DBB-A970-79469A54111F}" sibTransId="{FBCA7AA6-A36C-42EC-9393-34FFDDF06BB0}"/>
    <dgm:cxn modelId="{01F2833A-9456-4A27-B911-C9FB05AE97AA}" srcId="{2D0300CA-FBE6-429D-9076-38F2BA11C079}" destId="{AA4AE98F-CA03-468B-B693-9E1D4A11DA16}" srcOrd="0" destOrd="0" parTransId="{57EC7C19-2E84-4D78-A4AD-A4141071F15C}" sibTransId="{AFF43A9A-423D-4BD5-915E-F44BFA6D46CE}"/>
    <dgm:cxn modelId="{45D41E5B-3DFB-48E8-84CF-886B4FBC372B}" type="presOf" srcId="{5DCBA74E-BF09-4178-91D6-70F01F58C6A2}" destId="{E3DAAD92-D02F-41EF-9C3E-6C716C7CA99D}" srcOrd="1" destOrd="0" presId="urn:microsoft.com/office/officeart/2005/8/layout/vList4"/>
    <dgm:cxn modelId="{C3A125F3-174C-4F6A-8EC1-F4785A269693}" type="presOf" srcId="{76B86E35-1920-428B-A569-B3A3A1676679}" destId="{AABE7861-6529-49DB-BDD5-DB56B64F0D29}" srcOrd="0" destOrd="1" presId="urn:microsoft.com/office/officeart/2005/8/layout/vList4"/>
    <dgm:cxn modelId="{BBACB1F5-77F7-41E8-A4A4-EF59A407F5DD}" type="presOf" srcId="{5DCBA74E-BF09-4178-91D6-70F01F58C6A2}" destId="{C88B4B50-1D8F-4876-94B0-737B48DCFF76}" srcOrd="0" destOrd="0" presId="urn:microsoft.com/office/officeart/2005/8/layout/vList4"/>
    <dgm:cxn modelId="{8B7EA18F-7A97-431E-B071-D0F61FA69B90}" type="presOf" srcId="{2D0300CA-FBE6-429D-9076-38F2BA11C079}" destId="{110FFE1A-40D6-4054-AF92-813BF4FB6CCE}" srcOrd="0" destOrd="0" presId="urn:microsoft.com/office/officeart/2005/8/layout/vList4"/>
    <dgm:cxn modelId="{0779F68C-61CB-4EF5-A8E7-254F3BE9460C}" type="presOf" srcId="{76B86E35-1920-428B-A569-B3A3A1676679}" destId="{4FF402A9-5C17-4BDA-B9B1-537DBFCA7390}" srcOrd="1" destOrd="1" presId="urn:microsoft.com/office/officeart/2005/8/layout/vList4"/>
    <dgm:cxn modelId="{D9C727EB-90A9-48CF-B619-18F05CFFDC07}" type="presOf" srcId="{D0993463-ED89-4BE1-BA59-FF5E8392F717}" destId="{110FFE1A-40D6-4054-AF92-813BF4FB6CCE}" srcOrd="0" destOrd="2" presId="urn:microsoft.com/office/officeart/2005/8/layout/vList4"/>
    <dgm:cxn modelId="{F6EB18A4-9F13-4BCB-B2FA-0E4735D0B250}" type="presOf" srcId="{AA4AE98F-CA03-468B-B693-9E1D4A11DA16}" destId="{3DD28189-C015-4527-A51E-37E4A5E8C257}" srcOrd="1" destOrd="1" presId="urn:microsoft.com/office/officeart/2005/8/layout/vList4"/>
    <dgm:cxn modelId="{FAABB8D9-2B4A-449D-85EF-C1886EB3F530}" type="presOf" srcId="{733C5129-4C4E-4E6E-B39F-F0A56F3DD6A0}" destId="{4FF402A9-5C17-4BDA-B9B1-537DBFCA7390}" srcOrd="1" destOrd="0" presId="urn:microsoft.com/office/officeart/2005/8/layout/vList4"/>
    <dgm:cxn modelId="{D3640A8E-FE0E-481B-A0EE-2FD75C6A2EE3}" srcId="{733C5129-4C4E-4E6E-B39F-F0A56F3DD6A0}" destId="{76B86E35-1920-428B-A569-B3A3A1676679}" srcOrd="0" destOrd="0" parTransId="{BC57BB93-8149-47EE-BDDB-24CF81E46244}" sibTransId="{092DA1C6-7EA8-40BF-B1DD-DF6D47F0B6AE}"/>
    <dgm:cxn modelId="{91493F82-8380-4C16-9D0D-8EE8290CA476}" type="presOf" srcId="{B34D4DFB-6AE9-460C-8F72-18E25C57997D}" destId="{C88B4B50-1D8F-4876-94B0-737B48DCFF76}" srcOrd="0" destOrd="1" presId="urn:microsoft.com/office/officeart/2005/8/layout/vList4"/>
    <dgm:cxn modelId="{372CBEAA-D911-4F6C-8B1A-7FD21D4F6309}" srcId="{AF4AE0EE-E4AE-4B76-BC2C-0335F31241A4}" destId="{5DCBA74E-BF09-4178-91D6-70F01F58C6A2}" srcOrd="0" destOrd="0" parTransId="{18A7AE5E-BF57-4F68-A9D4-ED103037F1B0}" sibTransId="{45E9CEFA-AF65-4342-BA68-F3988D3D3313}"/>
    <dgm:cxn modelId="{BCCA42E2-3DD4-4D99-94FB-A5075A7D30F8}" type="presParOf" srcId="{05A832A6-7012-4AD8-A05F-72E0FE1B9582}" destId="{41508007-3CF2-42B3-BA1D-9DA6615023E8}" srcOrd="0" destOrd="0" presId="urn:microsoft.com/office/officeart/2005/8/layout/vList4"/>
    <dgm:cxn modelId="{53597AAF-C65B-4D9A-AF7D-A5BF22CC6A22}" type="presParOf" srcId="{41508007-3CF2-42B3-BA1D-9DA6615023E8}" destId="{C88B4B50-1D8F-4876-94B0-737B48DCFF76}" srcOrd="0" destOrd="0" presId="urn:microsoft.com/office/officeart/2005/8/layout/vList4"/>
    <dgm:cxn modelId="{25130658-B6F7-4ED5-B75B-14922D18C61C}" type="presParOf" srcId="{41508007-3CF2-42B3-BA1D-9DA6615023E8}" destId="{F6011EE6-AE76-49F4-B4C0-45C2C20B6C60}" srcOrd="1" destOrd="0" presId="urn:microsoft.com/office/officeart/2005/8/layout/vList4"/>
    <dgm:cxn modelId="{B5422BC0-A007-4FE5-BC42-54F18552A4FF}" type="presParOf" srcId="{41508007-3CF2-42B3-BA1D-9DA6615023E8}" destId="{E3DAAD92-D02F-41EF-9C3E-6C716C7CA99D}" srcOrd="2" destOrd="0" presId="urn:microsoft.com/office/officeart/2005/8/layout/vList4"/>
    <dgm:cxn modelId="{9069B5DA-586A-4B0A-96E4-DF6C3130D1E5}" type="presParOf" srcId="{05A832A6-7012-4AD8-A05F-72E0FE1B9582}" destId="{4768C3F5-61EC-449B-9BBD-32F353C29A79}" srcOrd="1" destOrd="0" presId="urn:microsoft.com/office/officeart/2005/8/layout/vList4"/>
    <dgm:cxn modelId="{38340148-1EC1-4348-9940-077867EB1336}" type="presParOf" srcId="{05A832A6-7012-4AD8-A05F-72E0FE1B9582}" destId="{39607D13-464E-4387-BF1F-BBE8B2DEDEBF}" srcOrd="2" destOrd="0" presId="urn:microsoft.com/office/officeart/2005/8/layout/vList4"/>
    <dgm:cxn modelId="{21FE47B0-40CF-4A65-916D-065575C1671C}" type="presParOf" srcId="{39607D13-464E-4387-BF1F-BBE8B2DEDEBF}" destId="{110FFE1A-40D6-4054-AF92-813BF4FB6CCE}" srcOrd="0" destOrd="0" presId="urn:microsoft.com/office/officeart/2005/8/layout/vList4"/>
    <dgm:cxn modelId="{50978780-E8C3-4A86-9241-A20DECE34A16}" type="presParOf" srcId="{39607D13-464E-4387-BF1F-BBE8B2DEDEBF}" destId="{0D16D0D0-0165-48F4-8380-24526E01E99B}" srcOrd="1" destOrd="0" presId="urn:microsoft.com/office/officeart/2005/8/layout/vList4"/>
    <dgm:cxn modelId="{DC912CAA-7F19-4A6E-A0A5-14E954CD7C15}" type="presParOf" srcId="{39607D13-464E-4387-BF1F-BBE8B2DEDEBF}" destId="{3DD28189-C015-4527-A51E-37E4A5E8C257}" srcOrd="2" destOrd="0" presId="urn:microsoft.com/office/officeart/2005/8/layout/vList4"/>
    <dgm:cxn modelId="{6768EECE-912A-46CA-AD97-07C733B09281}" type="presParOf" srcId="{05A832A6-7012-4AD8-A05F-72E0FE1B9582}" destId="{F5A967B2-AB00-4D4A-AA84-DE9B45BF9D80}" srcOrd="3" destOrd="0" presId="urn:microsoft.com/office/officeart/2005/8/layout/vList4"/>
    <dgm:cxn modelId="{194A5252-3333-49A5-8044-5D642881373A}" type="presParOf" srcId="{05A832A6-7012-4AD8-A05F-72E0FE1B9582}" destId="{14E7FC10-D661-4D07-B4CD-84322FD919C2}" srcOrd="4" destOrd="0" presId="urn:microsoft.com/office/officeart/2005/8/layout/vList4"/>
    <dgm:cxn modelId="{47FB367E-4D90-4300-8DD6-8EA7178C8860}" type="presParOf" srcId="{14E7FC10-D661-4D07-B4CD-84322FD919C2}" destId="{AABE7861-6529-49DB-BDD5-DB56B64F0D29}" srcOrd="0" destOrd="0" presId="urn:microsoft.com/office/officeart/2005/8/layout/vList4"/>
    <dgm:cxn modelId="{28940815-C0FB-4E49-8BC6-1908E9ED7BC1}" type="presParOf" srcId="{14E7FC10-D661-4D07-B4CD-84322FD919C2}" destId="{7B3C445B-6CA5-405F-888A-9DDE9551B6BA}" srcOrd="1" destOrd="0" presId="urn:microsoft.com/office/officeart/2005/8/layout/vList4"/>
    <dgm:cxn modelId="{F46B9414-B960-43A3-9D9C-0C3793B6FD99}" type="presParOf" srcId="{14E7FC10-D661-4D07-B4CD-84322FD919C2}" destId="{4FF402A9-5C17-4BDA-B9B1-537DBFCA7390}"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1FD7A0-51AD-4982-917F-CCE0F0EB1522}"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US"/>
        </a:p>
      </dgm:t>
    </dgm:pt>
    <dgm:pt modelId="{4754B7C6-A77E-44A0-A908-10C4A00BE84E}">
      <dgm:prSet phldrT="[Text]"/>
      <dgm:spPr/>
      <dgm:t>
        <a:bodyPr/>
        <a:lstStyle/>
        <a:p>
          <a:r>
            <a:rPr lang="en-US" dirty="0" smtClean="0"/>
            <a:t>Cheque</a:t>
          </a:r>
          <a:endParaRPr lang="en-US" dirty="0"/>
        </a:p>
      </dgm:t>
    </dgm:pt>
    <dgm:pt modelId="{7C2B38BF-E06B-48D2-AF96-EAE6AA050CC5}" type="parTrans" cxnId="{67CEEBA4-3301-442F-8760-3DAD2F0446F6}">
      <dgm:prSet/>
      <dgm:spPr/>
      <dgm:t>
        <a:bodyPr/>
        <a:lstStyle/>
        <a:p>
          <a:endParaRPr lang="en-US"/>
        </a:p>
      </dgm:t>
    </dgm:pt>
    <dgm:pt modelId="{F7C0C3B4-B04C-4FC4-A740-D8AB302F4BA3}" type="sibTrans" cxnId="{67CEEBA4-3301-442F-8760-3DAD2F0446F6}">
      <dgm:prSet/>
      <dgm:spPr/>
      <dgm:t>
        <a:bodyPr/>
        <a:lstStyle/>
        <a:p>
          <a:endParaRPr lang="en-US"/>
        </a:p>
      </dgm:t>
    </dgm:pt>
    <dgm:pt modelId="{A24A4EC1-5D9A-4E63-84D1-FBFD1FD16A39}">
      <dgm:prSet phldrT="[Text]"/>
      <dgm:spPr/>
      <dgm:t>
        <a:bodyPr/>
        <a:lstStyle/>
        <a:p>
          <a:r>
            <a:rPr lang="en-US" dirty="0" smtClean="0"/>
            <a:t>Stale</a:t>
          </a:r>
          <a:endParaRPr lang="en-US" dirty="0"/>
        </a:p>
      </dgm:t>
    </dgm:pt>
    <dgm:pt modelId="{E579AFF4-C12D-49EC-BA6B-452C97605840}" type="parTrans" cxnId="{1CEBAAC6-311B-424B-8806-D780D6A75B38}">
      <dgm:prSet/>
      <dgm:spPr/>
      <dgm:t>
        <a:bodyPr/>
        <a:lstStyle/>
        <a:p>
          <a:endParaRPr lang="en-US"/>
        </a:p>
      </dgm:t>
    </dgm:pt>
    <dgm:pt modelId="{B009323E-ACBC-4207-9E57-667F3DD7584C}" type="sibTrans" cxnId="{1CEBAAC6-311B-424B-8806-D780D6A75B38}">
      <dgm:prSet/>
      <dgm:spPr/>
      <dgm:t>
        <a:bodyPr/>
        <a:lstStyle/>
        <a:p>
          <a:endParaRPr lang="en-US"/>
        </a:p>
      </dgm:t>
    </dgm:pt>
    <dgm:pt modelId="{9143672B-4807-4D4D-84EB-8CE8B2CE903E}">
      <dgm:prSet phldrT="[Text]"/>
      <dgm:spPr/>
      <dgm:t>
        <a:bodyPr/>
        <a:lstStyle/>
        <a:p>
          <a:r>
            <a:rPr lang="en-US" dirty="0" smtClean="0"/>
            <a:t>Post dated</a:t>
          </a:r>
          <a:endParaRPr lang="en-US" dirty="0"/>
        </a:p>
      </dgm:t>
    </dgm:pt>
    <dgm:pt modelId="{F86B5C58-40D0-40AF-B20F-475D1158229B}" type="parTrans" cxnId="{C1A692D1-A8A7-4FEE-B802-0DD3B626059A}">
      <dgm:prSet/>
      <dgm:spPr/>
      <dgm:t>
        <a:bodyPr/>
        <a:lstStyle/>
        <a:p>
          <a:endParaRPr lang="en-US"/>
        </a:p>
      </dgm:t>
    </dgm:pt>
    <dgm:pt modelId="{48AEE704-7CFC-4B3F-B687-5B9FFE519647}" type="sibTrans" cxnId="{C1A692D1-A8A7-4FEE-B802-0DD3B626059A}">
      <dgm:prSet/>
      <dgm:spPr/>
      <dgm:t>
        <a:bodyPr/>
        <a:lstStyle/>
        <a:p>
          <a:endParaRPr lang="en-US"/>
        </a:p>
      </dgm:t>
    </dgm:pt>
    <dgm:pt modelId="{D5ACE745-CD03-48DE-BC30-B82A5DE28908}">
      <dgm:prSet phldrT="[Text]"/>
      <dgm:spPr/>
      <dgm:t>
        <a:bodyPr/>
        <a:lstStyle/>
        <a:p>
          <a:r>
            <a:rPr lang="en-US" dirty="0" smtClean="0"/>
            <a:t>Anti Dated</a:t>
          </a:r>
          <a:endParaRPr lang="en-US" dirty="0"/>
        </a:p>
      </dgm:t>
    </dgm:pt>
    <dgm:pt modelId="{B72EA482-C43D-43E7-98E3-8DF95020CFB9}" type="parTrans" cxnId="{A1228EDF-CAFE-4234-9EC2-6B6774CEF1AB}">
      <dgm:prSet/>
      <dgm:spPr/>
      <dgm:t>
        <a:bodyPr/>
        <a:lstStyle/>
        <a:p>
          <a:endParaRPr lang="en-US"/>
        </a:p>
      </dgm:t>
    </dgm:pt>
    <dgm:pt modelId="{C2360A14-D36F-40AF-A7F1-77B3F27E5B5E}" type="sibTrans" cxnId="{A1228EDF-CAFE-4234-9EC2-6B6774CEF1AB}">
      <dgm:prSet/>
      <dgm:spPr/>
      <dgm:t>
        <a:bodyPr/>
        <a:lstStyle/>
        <a:p>
          <a:endParaRPr lang="en-US"/>
        </a:p>
      </dgm:t>
    </dgm:pt>
    <dgm:pt modelId="{61645BD9-0983-4B01-9FBD-222EE1DAE7F9}">
      <dgm:prSet phldrT="[Text]"/>
      <dgm:spPr/>
      <dgm:t>
        <a:bodyPr/>
        <a:lstStyle/>
        <a:p>
          <a:r>
            <a:rPr lang="en-US" dirty="0" smtClean="0"/>
            <a:t>Before a specific date</a:t>
          </a:r>
          <a:endParaRPr lang="en-US" dirty="0"/>
        </a:p>
      </dgm:t>
    </dgm:pt>
    <dgm:pt modelId="{EA996B27-4C10-4937-8EA8-716C20BD8082}" type="parTrans" cxnId="{C6DB0D10-02ED-4C72-9EC2-415C94ECEC0D}">
      <dgm:prSet/>
      <dgm:spPr/>
      <dgm:t>
        <a:bodyPr/>
        <a:lstStyle/>
        <a:p>
          <a:endParaRPr lang="en-US"/>
        </a:p>
      </dgm:t>
    </dgm:pt>
    <dgm:pt modelId="{762E3687-46D2-4349-A7C0-7A1B411CE0C7}" type="sibTrans" cxnId="{C6DB0D10-02ED-4C72-9EC2-415C94ECEC0D}">
      <dgm:prSet/>
      <dgm:spPr/>
      <dgm:t>
        <a:bodyPr/>
        <a:lstStyle/>
        <a:p>
          <a:endParaRPr lang="en-US"/>
        </a:p>
      </dgm:t>
    </dgm:pt>
    <dgm:pt modelId="{30E2A225-CFC8-4311-B950-8DD5E6C75044}">
      <dgm:prSet phldrT="[Text]"/>
      <dgm:spPr/>
      <dgm:t>
        <a:bodyPr/>
        <a:lstStyle/>
        <a:p>
          <a:r>
            <a:rPr lang="en-US" dirty="0" smtClean="0"/>
            <a:t>After a specific date</a:t>
          </a:r>
          <a:endParaRPr lang="en-US" dirty="0"/>
        </a:p>
      </dgm:t>
    </dgm:pt>
    <dgm:pt modelId="{DC029213-ABB8-4A05-AC5C-FB76D05F0DF2}" type="parTrans" cxnId="{EEADC889-158B-449C-B9E5-D9AEA235A7B5}">
      <dgm:prSet/>
      <dgm:spPr/>
      <dgm:t>
        <a:bodyPr/>
        <a:lstStyle/>
        <a:p>
          <a:endParaRPr lang="en-US"/>
        </a:p>
      </dgm:t>
    </dgm:pt>
    <dgm:pt modelId="{FC10C34D-D8A2-40C3-AAE5-03E58A203337}" type="sibTrans" cxnId="{EEADC889-158B-449C-B9E5-D9AEA235A7B5}">
      <dgm:prSet/>
      <dgm:spPr/>
      <dgm:t>
        <a:bodyPr/>
        <a:lstStyle/>
        <a:p>
          <a:endParaRPr lang="en-US"/>
        </a:p>
      </dgm:t>
    </dgm:pt>
    <dgm:pt modelId="{6F543764-E1E2-43A5-B0D0-D8C6C9E7F19E}">
      <dgm:prSet phldrT="[Text]"/>
      <dgm:spPr/>
      <dgm:t>
        <a:bodyPr/>
        <a:lstStyle/>
        <a:p>
          <a:r>
            <a:rPr lang="en-US" dirty="0" smtClean="0"/>
            <a:t>Not withdrawn in 3 months</a:t>
          </a:r>
          <a:endParaRPr lang="en-US" dirty="0"/>
        </a:p>
      </dgm:t>
    </dgm:pt>
    <dgm:pt modelId="{6927B8DC-92D0-4F99-8548-1F76E14D5AB0}" type="parTrans" cxnId="{A39CE624-DB72-4F9C-B196-2DDADB7ABADE}">
      <dgm:prSet/>
      <dgm:spPr/>
      <dgm:t>
        <a:bodyPr/>
        <a:lstStyle/>
        <a:p>
          <a:endParaRPr lang="en-US"/>
        </a:p>
      </dgm:t>
    </dgm:pt>
    <dgm:pt modelId="{C0EF5234-9975-404F-9538-774511B314C7}" type="sibTrans" cxnId="{A39CE624-DB72-4F9C-B196-2DDADB7ABADE}">
      <dgm:prSet/>
      <dgm:spPr/>
      <dgm:t>
        <a:bodyPr/>
        <a:lstStyle/>
        <a:p>
          <a:endParaRPr lang="en-US"/>
        </a:p>
      </dgm:t>
    </dgm:pt>
    <dgm:pt modelId="{3F4C6BCD-8C39-40E0-8116-402977D1CA50}" type="pres">
      <dgm:prSet presAssocID="{E41FD7A0-51AD-4982-917F-CCE0F0EB1522}" presName="Name0" presStyleCnt="0">
        <dgm:presLayoutVars>
          <dgm:chPref val="1"/>
          <dgm:dir/>
          <dgm:animOne val="branch"/>
          <dgm:animLvl val="lvl"/>
          <dgm:resizeHandles val="exact"/>
        </dgm:presLayoutVars>
      </dgm:prSet>
      <dgm:spPr/>
      <dgm:t>
        <a:bodyPr/>
        <a:lstStyle/>
        <a:p>
          <a:endParaRPr lang="en-US"/>
        </a:p>
      </dgm:t>
    </dgm:pt>
    <dgm:pt modelId="{C7A21E88-26E0-4D65-800F-375F539C726A}" type="pres">
      <dgm:prSet presAssocID="{4754B7C6-A77E-44A0-A908-10C4A00BE84E}" presName="root1" presStyleCnt="0"/>
      <dgm:spPr/>
      <dgm:t>
        <a:bodyPr/>
        <a:lstStyle/>
        <a:p>
          <a:endParaRPr lang="en-US"/>
        </a:p>
      </dgm:t>
    </dgm:pt>
    <dgm:pt modelId="{ACD2E611-C85C-4BE9-B733-D07AD2573BB3}" type="pres">
      <dgm:prSet presAssocID="{4754B7C6-A77E-44A0-A908-10C4A00BE84E}" presName="LevelOneTextNode" presStyleLbl="node0" presStyleIdx="0" presStyleCnt="1">
        <dgm:presLayoutVars>
          <dgm:chPref val="3"/>
        </dgm:presLayoutVars>
      </dgm:prSet>
      <dgm:spPr/>
      <dgm:t>
        <a:bodyPr/>
        <a:lstStyle/>
        <a:p>
          <a:endParaRPr lang="en-US"/>
        </a:p>
      </dgm:t>
    </dgm:pt>
    <dgm:pt modelId="{445B3FCA-4835-460D-B74A-3037E710341B}" type="pres">
      <dgm:prSet presAssocID="{4754B7C6-A77E-44A0-A908-10C4A00BE84E}" presName="level2hierChild" presStyleCnt="0"/>
      <dgm:spPr/>
      <dgm:t>
        <a:bodyPr/>
        <a:lstStyle/>
        <a:p>
          <a:endParaRPr lang="en-US"/>
        </a:p>
      </dgm:t>
    </dgm:pt>
    <dgm:pt modelId="{F0749960-BA16-4FDD-80E0-0E41016C4FFD}" type="pres">
      <dgm:prSet presAssocID="{E579AFF4-C12D-49EC-BA6B-452C97605840}" presName="conn2-1" presStyleLbl="parChTrans1D2" presStyleIdx="0" presStyleCnt="3"/>
      <dgm:spPr/>
      <dgm:t>
        <a:bodyPr/>
        <a:lstStyle/>
        <a:p>
          <a:endParaRPr lang="en-US"/>
        </a:p>
      </dgm:t>
    </dgm:pt>
    <dgm:pt modelId="{082E1CAF-CA21-49C9-A28A-C97DD6E06BFA}" type="pres">
      <dgm:prSet presAssocID="{E579AFF4-C12D-49EC-BA6B-452C97605840}" presName="connTx" presStyleLbl="parChTrans1D2" presStyleIdx="0" presStyleCnt="3"/>
      <dgm:spPr/>
      <dgm:t>
        <a:bodyPr/>
        <a:lstStyle/>
        <a:p>
          <a:endParaRPr lang="en-US"/>
        </a:p>
      </dgm:t>
    </dgm:pt>
    <dgm:pt modelId="{B3005FA6-5390-46BF-BE22-39987142B8D0}" type="pres">
      <dgm:prSet presAssocID="{A24A4EC1-5D9A-4E63-84D1-FBFD1FD16A39}" presName="root2" presStyleCnt="0"/>
      <dgm:spPr/>
      <dgm:t>
        <a:bodyPr/>
        <a:lstStyle/>
        <a:p>
          <a:endParaRPr lang="en-US"/>
        </a:p>
      </dgm:t>
    </dgm:pt>
    <dgm:pt modelId="{FEFCC227-3C1A-4ECD-9571-16E0AF7AF79A}" type="pres">
      <dgm:prSet presAssocID="{A24A4EC1-5D9A-4E63-84D1-FBFD1FD16A39}" presName="LevelTwoTextNode" presStyleLbl="node2" presStyleIdx="0" presStyleCnt="3">
        <dgm:presLayoutVars>
          <dgm:chPref val="3"/>
        </dgm:presLayoutVars>
      </dgm:prSet>
      <dgm:spPr/>
      <dgm:t>
        <a:bodyPr/>
        <a:lstStyle/>
        <a:p>
          <a:endParaRPr lang="en-US"/>
        </a:p>
      </dgm:t>
    </dgm:pt>
    <dgm:pt modelId="{1E5C9B50-7C7A-491D-AA72-0FD38E3C257C}" type="pres">
      <dgm:prSet presAssocID="{A24A4EC1-5D9A-4E63-84D1-FBFD1FD16A39}" presName="level3hierChild" presStyleCnt="0"/>
      <dgm:spPr/>
      <dgm:t>
        <a:bodyPr/>
        <a:lstStyle/>
        <a:p>
          <a:endParaRPr lang="en-US"/>
        </a:p>
      </dgm:t>
    </dgm:pt>
    <dgm:pt modelId="{8520F311-D1AD-4402-AE2A-84CB0D3EF7DD}" type="pres">
      <dgm:prSet presAssocID="{6927B8DC-92D0-4F99-8548-1F76E14D5AB0}" presName="conn2-1" presStyleLbl="parChTrans1D3" presStyleIdx="0" presStyleCnt="3"/>
      <dgm:spPr/>
      <dgm:t>
        <a:bodyPr/>
        <a:lstStyle/>
        <a:p>
          <a:endParaRPr lang="en-US"/>
        </a:p>
      </dgm:t>
    </dgm:pt>
    <dgm:pt modelId="{73C41A48-AB8F-424A-A0A1-A96C0E40BD53}" type="pres">
      <dgm:prSet presAssocID="{6927B8DC-92D0-4F99-8548-1F76E14D5AB0}" presName="connTx" presStyleLbl="parChTrans1D3" presStyleIdx="0" presStyleCnt="3"/>
      <dgm:spPr/>
      <dgm:t>
        <a:bodyPr/>
        <a:lstStyle/>
        <a:p>
          <a:endParaRPr lang="en-US"/>
        </a:p>
      </dgm:t>
    </dgm:pt>
    <dgm:pt modelId="{B43784A9-26EE-4793-BD55-7CE25200E867}" type="pres">
      <dgm:prSet presAssocID="{6F543764-E1E2-43A5-B0D0-D8C6C9E7F19E}" presName="root2" presStyleCnt="0"/>
      <dgm:spPr/>
      <dgm:t>
        <a:bodyPr/>
        <a:lstStyle/>
        <a:p>
          <a:endParaRPr lang="en-US"/>
        </a:p>
      </dgm:t>
    </dgm:pt>
    <dgm:pt modelId="{24DFFCE2-B418-423D-BD87-1AC2E8B70122}" type="pres">
      <dgm:prSet presAssocID="{6F543764-E1E2-43A5-B0D0-D8C6C9E7F19E}" presName="LevelTwoTextNode" presStyleLbl="node3" presStyleIdx="0" presStyleCnt="3">
        <dgm:presLayoutVars>
          <dgm:chPref val="3"/>
        </dgm:presLayoutVars>
      </dgm:prSet>
      <dgm:spPr/>
      <dgm:t>
        <a:bodyPr/>
        <a:lstStyle/>
        <a:p>
          <a:endParaRPr lang="en-US"/>
        </a:p>
      </dgm:t>
    </dgm:pt>
    <dgm:pt modelId="{86F6A763-C63B-4448-A248-95AA8654F3D1}" type="pres">
      <dgm:prSet presAssocID="{6F543764-E1E2-43A5-B0D0-D8C6C9E7F19E}" presName="level3hierChild" presStyleCnt="0"/>
      <dgm:spPr/>
      <dgm:t>
        <a:bodyPr/>
        <a:lstStyle/>
        <a:p>
          <a:endParaRPr lang="en-US"/>
        </a:p>
      </dgm:t>
    </dgm:pt>
    <dgm:pt modelId="{5C436228-C1BB-442E-AE06-6E0F37B23802}" type="pres">
      <dgm:prSet presAssocID="{F86B5C58-40D0-40AF-B20F-475D1158229B}" presName="conn2-1" presStyleLbl="parChTrans1D2" presStyleIdx="1" presStyleCnt="3"/>
      <dgm:spPr/>
      <dgm:t>
        <a:bodyPr/>
        <a:lstStyle/>
        <a:p>
          <a:endParaRPr lang="en-US"/>
        </a:p>
      </dgm:t>
    </dgm:pt>
    <dgm:pt modelId="{589B063D-ADAA-45A3-AA95-323B81FDEF08}" type="pres">
      <dgm:prSet presAssocID="{F86B5C58-40D0-40AF-B20F-475D1158229B}" presName="connTx" presStyleLbl="parChTrans1D2" presStyleIdx="1" presStyleCnt="3"/>
      <dgm:spPr/>
      <dgm:t>
        <a:bodyPr/>
        <a:lstStyle/>
        <a:p>
          <a:endParaRPr lang="en-US"/>
        </a:p>
      </dgm:t>
    </dgm:pt>
    <dgm:pt modelId="{EE399E38-5997-41BD-AFE5-1700DD9D3D65}" type="pres">
      <dgm:prSet presAssocID="{9143672B-4807-4D4D-84EB-8CE8B2CE903E}" presName="root2" presStyleCnt="0"/>
      <dgm:spPr/>
      <dgm:t>
        <a:bodyPr/>
        <a:lstStyle/>
        <a:p>
          <a:endParaRPr lang="en-US"/>
        </a:p>
      </dgm:t>
    </dgm:pt>
    <dgm:pt modelId="{A1BE3253-F0C9-4A01-9137-2C1A5BB724B7}" type="pres">
      <dgm:prSet presAssocID="{9143672B-4807-4D4D-84EB-8CE8B2CE903E}" presName="LevelTwoTextNode" presStyleLbl="node2" presStyleIdx="1" presStyleCnt="3">
        <dgm:presLayoutVars>
          <dgm:chPref val="3"/>
        </dgm:presLayoutVars>
      </dgm:prSet>
      <dgm:spPr/>
      <dgm:t>
        <a:bodyPr/>
        <a:lstStyle/>
        <a:p>
          <a:endParaRPr lang="en-US"/>
        </a:p>
      </dgm:t>
    </dgm:pt>
    <dgm:pt modelId="{C228C856-F600-48D3-88A5-0D2F23E34C60}" type="pres">
      <dgm:prSet presAssocID="{9143672B-4807-4D4D-84EB-8CE8B2CE903E}" presName="level3hierChild" presStyleCnt="0"/>
      <dgm:spPr/>
      <dgm:t>
        <a:bodyPr/>
        <a:lstStyle/>
        <a:p>
          <a:endParaRPr lang="en-US"/>
        </a:p>
      </dgm:t>
    </dgm:pt>
    <dgm:pt modelId="{288825E6-1FA6-48A7-9F0C-6ED2F824D024}" type="pres">
      <dgm:prSet presAssocID="{DC029213-ABB8-4A05-AC5C-FB76D05F0DF2}" presName="conn2-1" presStyleLbl="parChTrans1D3" presStyleIdx="1" presStyleCnt="3"/>
      <dgm:spPr/>
      <dgm:t>
        <a:bodyPr/>
        <a:lstStyle/>
        <a:p>
          <a:endParaRPr lang="en-US"/>
        </a:p>
      </dgm:t>
    </dgm:pt>
    <dgm:pt modelId="{2445D72C-4D11-49BC-B0BF-44BC07D1B2AE}" type="pres">
      <dgm:prSet presAssocID="{DC029213-ABB8-4A05-AC5C-FB76D05F0DF2}" presName="connTx" presStyleLbl="parChTrans1D3" presStyleIdx="1" presStyleCnt="3"/>
      <dgm:spPr/>
      <dgm:t>
        <a:bodyPr/>
        <a:lstStyle/>
        <a:p>
          <a:endParaRPr lang="en-US"/>
        </a:p>
      </dgm:t>
    </dgm:pt>
    <dgm:pt modelId="{646EEF10-5A1D-4DAF-B04A-A902FFD1F9FB}" type="pres">
      <dgm:prSet presAssocID="{30E2A225-CFC8-4311-B950-8DD5E6C75044}" presName="root2" presStyleCnt="0"/>
      <dgm:spPr/>
      <dgm:t>
        <a:bodyPr/>
        <a:lstStyle/>
        <a:p>
          <a:endParaRPr lang="en-US"/>
        </a:p>
      </dgm:t>
    </dgm:pt>
    <dgm:pt modelId="{37336748-05CC-40B0-9D22-A8DD8154E2F0}" type="pres">
      <dgm:prSet presAssocID="{30E2A225-CFC8-4311-B950-8DD5E6C75044}" presName="LevelTwoTextNode" presStyleLbl="node3" presStyleIdx="1" presStyleCnt="3">
        <dgm:presLayoutVars>
          <dgm:chPref val="3"/>
        </dgm:presLayoutVars>
      </dgm:prSet>
      <dgm:spPr/>
      <dgm:t>
        <a:bodyPr/>
        <a:lstStyle/>
        <a:p>
          <a:endParaRPr lang="en-US"/>
        </a:p>
      </dgm:t>
    </dgm:pt>
    <dgm:pt modelId="{4B59B218-0B82-44CC-9995-B3F655A568D2}" type="pres">
      <dgm:prSet presAssocID="{30E2A225-CFC8-4311-B950-8DD5E6C75044}" presName="level3hierChild" presStyleCnt="0"/>
      <dgm:spPr/>
      <dgm:t>
        <a:bodyPr/>
        <a:lstStyle/>
        <a:p>
          <a:endParaRPr lang="en-US"/>
        </a:p>
      </dgm:t>
    </dgm:pt>
    <dgm:pt modelId="{BF5A4D50-4E1C-4E84-B3EE-5BD73B330D9E}" type="pres">
      <dgm:prSet presAssocID="{B72EA482-C43D-43E7-98E3-8DF95020CFB9}" presName="conn2-1" presStyleLbl="parChTrans1D2" presStyleIdx="2" presStyleCnt="3"/>
      <dgm:spPr/>
      <dgm:t>
        <a:bodyPr/>
        <a:lstStyle/>
        <a:p>
          <a:endParaRPr lang="en-US"/>
        </a:p>
      </dgm:t>
    </dgm:pt>
    <dgm:pt modelId="{BFA92974-C0D1-47A5-84C2-7087CC7773B7}" type="pres">
      <dgm:prSet presAssocID="{B72EA482-C43D-43E7-98E3-8DF95020CFB9}" presName="connTx" presStyleLbl="parChTrans1D2" presStyleIdx="2" presStyleCnt="3"/>
      <dgm:spPr/>
      <dgm:t>
        <a:bodyPr/>
        <a:lstStyle/>
        <a:p>
          <a:endParaRPr lang="en-US"/>
        </a:p>
      </dgm:t>
    </dgm:pt>
    <dgm:pt modelId="{AFBFB6B7-84F3-4FE2-A3E7-CBE6AE2EF7C6}" type="pres">
      <dgm:prSet presAssocID="{D5ACE745-CD03-48DE-BC30-B82A5DE28908}" presName="root2" presStyleCnt="0"/>
      <dgm:spPr/>
      <dgm:t>
        <a:bodyPr/>
        <a:lstStyle/>
        <a:p>
          <a:endParaRPr lang="en-US"/>
        </a:p>
      </dgm:t>
    </dgm:pt>
    <dgm:pt modelId="{9E3BF761-6122-4A16-9E69-39638E5BB510}" type="pres">
      <dgm:prSet presAssocID="{D5ACE745-CD03-48DE-BC30-B82A5DE28908}" presName="LevelTwoTextNode" presStyleLbl="node2" presStyleIdx="2" presStyleCnt="3">
        <dgm:presLayoutVars>
          <dgm:chPref val="3"/>
        </dgm:presLayoutVars>
      </dgm:prSet>
      <dgm:spPr/>
      <dgm:t>
        <a:bodyPr/>
        <a:lstStyle/>
        <a:p>
          <a:endParaRPr lang="en-US"/>
        </a:p>
      </dgm:t>
    </dgm:pt>
    <dgm:pt modelId="{7E56749F-13A0-4029-B6FC-99AA2A8A1619}" type="pres">
      <dgm:prSet presAssocID="{D5ACE745-CD03-48DE-BC30-B82A5DE28908}" presName="level3hierChild" presStyleCnt="0"/>
      <dgm:spPr/>
      <dgm:t>
        <a:bodyPr/>
        <a:lstStyle/>
        <a:p>
          <a:endParaRPr lang="en-US"/>
        </a:p>
      </dgm:t>
    </dgm:pt>
    <dgm:pt modelId="{DFAE8FBE-DBDC-4E9F-B58B-7EC19E2BA5EE}" type="pres">
      <dgm:prSet presAssocID="{EA996B27-4C10-4937-8EA8-716C20BD8082}" presName="conn2-1" presStyleLbl="parChTrans1D3" presStyleIdx="2" presStyleCnt="3"/>
      <dgm:spPr/>
      <dgm:t>
        <a:bodyPr/>
        <a:lstStyle/>
        <a:p>
          <a:endParaRPr lang="en-US"/>
        </a:p>
      </dgm:t>
    </dgm:pt>
    <dgm:pt modelId="{C2DB59F9-2279-46B3-BAEB-17DA310DEC76}" type="pres">
      <dgm:prSet presAssocID="{EA996B27-4C10-4937-8EA8-716C20BD8082}" presName="connTx" presStyleLbl="parChTrans1D3" presStyleIdx="2" presStyleCnt="3"/>
      <dgm:spPr/>
      <dgm:t>
        <a:bodyPr/>
        <a:lstStyle/>
        <a:p>
          <a:endParaRPr lang="en-US"/>
        </a:p>
      </dgm:t>
    </dgm:pt>
    <dgm:pt modelId="{22E3FD60-728F-4D7A-B5E8-BFA2DAFD294E}" type="pres">
      <dgm:prSet presAssocID="{61645BD9-0983-4B01-9FBD-222EE1DAE7F9}" presName="root2" presStyleCnt="0"/>
      <dgm:spPr/>
      <dgm:t>
        <a:bodyPr/>
        <a:lstStyle/>
        <a:p>
          <a:endParaRPr lang="en-US"/>
        </a:p>
      </dgm:t>
    </dgm:pt>
    <dgm:pt modelId="{BB2DE553-7E54-4514-AFF6-C09F5FC3051F}" type="pres">
      <dgm:prSet presAssocID="{61645BD9-0983-4B01-9FBD-222EE1DAE7F9}" presName="LevelTwoTextNode" presStyleLbl="node3" presStyleIdx="2" presStyleCnt="3">
        <dgm:presLayoutVars>
          <dgm:chPref val="3"/>
        </dgm:presLayoutVars>
      </dgm:prSet>
      <dgm:spPr/>
      <dgm:t>
        <a:bodyPr/>
        <a:lstStyle/>
        <a:p>
          <a:endParaRPr lang="en-US"/>
        </a:p>
      </dgm:t>
    </dgm:pt>
    <dgm:pt modelId="{F6B2D8E2-4357-46B6-8C60-91A3F3A6DFD6}" type="pres">
      <dgm:prSet presAssocID="{61645BD9-0983-4B01-9FBD-222EE1DAE7F9}" presName="level3hierChild" presStyleCnt="0"/>
      <dgm:spPr/>
      <dgm:t>
        <a:bodyPr/>
        <a:lstStyle/>
        <a:p>
          <a:endParaRPr lang="en-US"/>
        </a:p>
      </dgm:t>
    </dgm:pt>
  </dgm:ptLst>
  <dgm:cxnLst>
    <dgm:cxn modelId="{0CBBBA76-ED24-4DBC-A3EC-AC1C0C3A749F}" type="presOf" srcId="{EA996B27-4C10-4937-8EA8-716C20BD8082}" destId="{C2DB59F9-2279-46B3-BAEB-17DA310DEC76}" srcOrd="1" destOrd="0" presId="urn:microsoft.com/office/officeart/2008/layout/HorizontalMultiLevelHierarchy"/>
    <dgm:cxn modelId="{C1A692D1-A8A7-4FEE-B802-0DD3B626059A}" srcId="{4754B7C6-A77E-44A0-A908-10C4A00BE84E}" destId="{9143672B-4807-4D4D-84EB-8CE8B2CE903E}" srcOrd="1" destOrd="0" parTransId="{F86B5C58-40D0-40AF-B20F-475D1158229B}" sibTransId="{48AEE704-7CFC-4B3F-B687-5B9FFE519647}"/>
    <dgm:cxn modelId="{C6DB0D10-02ED-4C72-9EC2-415C94ECEC0D}" srcId="{D5ACE745-CD03-48DE-BC30-B82A5DE28908}" destId="{61645BD9-0983-4B01-9FBD-222EE1DAE7F9}" srcOrd="0" destOrd="0" parTransId="{EA996B27-4C10-4937-8EA8-716C20BD8082}" sibTransId="{762E3687-46D2-4349-A7C0-7A1B411CE0C7}"/>
    <dgm:cxn modelId="{A1228EDF-CAFE-4234-9EC2-6B6774CEF1AB}" srcId="{4754B7C6-A77E-44A0-A908-10C4A00BE84E}" destId="{D5ACE745-CD03-48DE-BC30-B82A5DE28908}" srcOrd="2" destOrd="0" parTransId="{B72EA482-C43D-43E7-98E3-8DF95020CFB9}" sibTransId="{C2360A14-D36F-40AF-A7F1-77B3F27E5B5E}"/>
    <dgm:cxn modelId="{BD4967E8-98E5-4B1B-B178-1A88A5087016}" type="presOf" srcId="{EA996B27-4C10-4937-8EA8-716C20BD8082}" destId="{DFAE8FBE-DBDC-4E9F-B58B-7EC19E2BA5EE}" srcOrd="0" destOrd="0" presId="urn:microsoft.com/office/officeart/2008/layout/HorizontalMultiLevelHierarchy"/>
    <dgm:cxn modelId="{A2E5B71A-A54D-4C90-95B1-933A97288AD2}" type="presOf" srcId="{30E2A225-CFC8-4311-B950-8DD5E6C75044}" destId="{37336748-05CC-40B0-9D22-A8DD8154E2F0}" srcOrd="0" destOrd="0" presId="urn:microsoft.com/office/officeart/2008/layout/HorizontalMultiLevelHierarchy"/>
    <dgm:cxn modelId="{B467E6B8-7AB2-440E-947E-2768D34E3244}" type="presOf" srcId="{F86B5C58-40D0-40AF-B20F-475D1158229B}" destId="{589B063D-ADAA-45A3-AA95-323B81FDEF08}" srcOrd="1" destOrd="0" presId="urn:microsoft.com/office/officeart/2008/layout/HorizontalMultiLevelHierarchy"/>
    <dgm:cxn modelId="{EDFC365F-C7D0-4261-B163-424D77153949}" type="presOf" srcId="{9143672B-4807-4D4D-84EB-8CE8B2CE903E}" destId="{A1BE3253-F0C9-4A01-9137-2C1A5BB724B7}" srcOrd="0" destOrd="0" presId="urn:microsoft.com/office/officeart/2008/layout/HorizontalMultiLevelHierarchy"/>
    <dgm:cxn modelId="{3FCF8C18-8A6E-406B-A2F9-045BB63329E5}" type="presOf" srcId="{B72EA482-C43D-43E7-98E3-8DF95020CFB9}" destId="{BFA92974-C0D1-47A5-84C2-7087CC7773B7}" srcOrd="1" destOrd="0" presId="urn:microsoft.com/office/officeart/2008/layout/HorizontalMultiLevelHierarchy"/>
    <dgm:cxn modelId="{B010C761-1E9F-415C-8C7B-341E6CC9C139}" type="presOf" srcId="{4754B7C6-A77E-44A0-A908-10C4A00BE84E}" destId="{ACD2E611-C85C-4BE9-B733-D07AD2573BB3}" srcOrd="0" destOrd="0" presId="urn:microsoft.com/office/officeart/2008/layout/HorizontalMultiLevelHierarchy"/>
    <dgm:cxn modelId="{F2F1A2F7-49DE-4BEB-967E-4434A1A2917F}" type="presOf" srcId="{E41FD7A0-51AD-4982-917F-CCE0F0EB1522}" destId="{3F4C6BCD-8C39-40E0-8116-402977D1CA50}" srcOrd="0" destOrd="0" presId="urn:microsoft.com/office/officeart/2008/layout/HorizontalMultiLevelHierarchy"/>
    <dgm:cxn modelId="{67CEEBA4-3301-442F-8760-3DAD2F0446F6}" srcId="{E41FD7A0-51AD-4982-917F-CCE0F0EB1522}" destId="{4754B7C6-A77E-44A0-A908-10C4A00BE84E}" srcOrd="0" destOrd="0" parTransId="{7C2B38BF-E06B-48D2-AF96-EAE6AA050CC5}" sibTransId="{F7C0C3B4-B04C-4FC4-A740-D8AB302F4BA3}"/>
    <dgm:cxn modelId="{A39CE624-DB72-4F9C-B196-2DDADB7ABADE}" srcId="{A24A4EC1-5D9A-4E63-84D1-FBFD1FD16A39}" destId="{6F543764-E1E2-43A5-B0D0-D8C6C9E7F19E}" srcOrd="0" destOrd="0" parTransId="{6927B8DC-92D0-4F99-8548-1F76E14D5AB0}" sibTransId="{C0EF5234-9975-404F-9538-774511B314C7}"/>
    <dgm:cxn modelId="{1CEBAAC6-311B-424B-8806-D780D6A75B38}" srcId="{4754B7C6-A77E-44A0-A908-10C4A00BE84E}" destId="{A24A4EC1-5D9A-4E63-84D1-FBFD1FD16A39}" srcOrd="0" destOrd="0" parTransId="{E579AFF4-C12D-49EC-BA6B-452C97605840}" sibTransId="{B009323E-ACBC-4207-9E57-667F3DD7584C}"/>
    <dgm:cxn modelId="{E34FCD2F-9D8B-4181-95C3-52E4C4CF8EDD}" type="presOf" srcId="{F86B5C58-40D0-40AF-B20F-475D1158229B}" destId="{5C436228-C1BB-442E-AE06-6E0F37B23802}" srcOrd="0" destOrd="0" presId="urn:microsoft.com/office/officeart/2008/layout/HorizontalMultiLevelHierarchy"/>
    <dgm:cxn modelId="{98B278A3-6D49-4F70-8ED5-A74577D36E88}" type="presOf" srcId="{DC029213-ABB8-4A05-AC5C-FB76D05F0DF2}" destId="{2445D72C-4D11-49BC-B0BF-44BC07D1B2AE}" srcOrd="1" destOrd="0" presId="urn:microsoft.com/office/officeart/2008/layout/HorizontalMultiLevelHierarchy"/>
    <dgm:cxn modelId="{C3F2F111-EE00-472B-B706-7078D6AC042E}" type="presOf" srcId="{6927B8DC-92D0-4F99-8548-1F76E14D5AB0}" destId="{73C41A48-AB8F-424A-A0A1-A96C0E40BD53}" srcOrd="1" destOrd="0" presId="urn:microsoft.com/office/officeart/2008/layout/HorizontalMultiLevelHierarchy"/>
    <dgm:cxn modelId="{F5A669D3-29D6-4CF4-9807-DB14838B953B}" type="presOf" srcId="{A24A4EC1-5D9A-4E63-84D1-FBFD1FD16A39}" destId="{FEFCC227-3C1A-4ECD-9571-16E0AF7AF79A}" srcOrd="0" destOrd="0" presId="urn:microsoft.com/office/officeart/2008/layout/HorizontalMultiLevelHierarchy"/>
    <dgm:cxn modelId="{190C01E3-339B-4E4B-B33E-586B887CDC8C}" type="presOf" srcId="{6F543764-E1E2-43A5-B0D0-D8C6C9E7F19E}" destId="{24DFFCE2-B418-423D-BD87-1AC2E8B70122}" srcOrd="0" destOrd="0" presId="urn:microsoft.com/office/officeart/2008/layout/HorizontalMultiLevelHierarchy"/>
    <dgm:cxn modelId="{EEADC889-158B-449C-B9E5-D9AEA235A7B5}" srcId="{9143672B-4807-4D4D-84EB-8CE8B2CE903E}" destId="{30E2A225-CFC8-4311-B950-8DD5E6C75044}" srcOrd="0" destOrd="0" parTransId="{DC029213-ABB8-4A05-AC5C-FB76D05F0DF2}" sibTransId="{FC10C34D-D8A2-40C3-AAE5-03E58A203337}"/>
    <dgm:cxn modelId="{6F9545D9-4394-41FD-AD7C-E0460C64966F}" type="presOf" srcId="{D5ACE745-CD03-48DE-BC30-B82A5DE28908}" destId="{9E3BF761-6122-4A16-9E69-39638E5BB510}" srcOrd="0" destOrd="0" presId="urn:microsoft.com/office/officeart/2008/layout/HorizontalMultiLevelHierarchy"/>
    <dgm:cxn modelId="{8BCE4CFB-6AE7-4D5F-9092-A085D7EA547E}" type="presOf" srcId="{E579AFF4-C12D-49EC-BA6B-452C97605840}" destId="{082E1CAF-CA21-49C9-A28A-C97DD6E06BFA}" srcOrd="1" destOrd="0" presId="urn:microsoft.com/office/officeart/2008/layout/HorizontalMultiLevelHierarchy"/>
    <dgm:cxn modelId="{E106E04F-DED3-4C5F-8108-5EF516ABDB78}" type="presOf" srcId="{B72EA482-C43D-43E7-98E3-8DF95020CFB9}" destId="{BF5A4D50-4E1C-4E84-B3EE-5BD73B330D9E}" srcOrd="0" destOrd="0" presId="urn:microsoft.com/office/officeart/2008/layout/HorizontalMultiLevelHierarchy"/>
    <dgm:cxn modelId="{2111661C-1D8C-477F-8C47-870687328390}" type="presOf" srcId="{61645BD9-0983-4B01-9FBD-222EE1DAE7F9}" destId="{BB2DE553-7E54-4514-AFF6-C09F5FC3051F}" srcOrd="0" destOrd="0" presId="urn:microsoft.com/office/officeart/2008/layout/HorizontalMultiLevelHierarchy"/>
    <dgm:cxn modelId="{7C300144-E065-41DD-BD26-65A21C4E022B}" type="presOf" srcId="{DC029213-ABB8-4A05-AC5C-FB76D05F0DF2}" destId="{288825E6-1FA6-48A7-9F0C-6ED2F824D024}" srcOrd="0" destOrd="0" presId="urn:microsoft.com/office/officeart/2008/layout/HorizontalMultiLevelHierarchy"/>
    <dgm:cxn modelId="{0C752A7C-3AEC-48B9-858E-46D0553CC60E}" type="presOf" srcId="{6927B8DC-92D0-4F99-8548-1F76E14D5AB0}" destId="{8520F311-D1AD-4402-AE2A-84CB0D3EF7DD}" srcOrd="0" destOrd="0" presId="urn:microsoft.com/office/officeart/2008/layout/HorizontalMultiLevelHierarchy"/>
    <dgm:cxn modelId="{C226197B-1BF8-44DE-BA3D-FA8FA0743AD3}" type="presOf" srcId="{E579AFF4-C12D-49EC-BA6B-452C97605840}" destId="{F0749960-BA16-4FDD-80E0-0E41016C4FFD}" srcOrd="0" destOrd="0" presId="urn:microsoft.com/office/officeart/2008/layout/HorizontalMultiLevelHierarchy"/>
    <dgm:cxn modelId="{EFEE654F-6E25-4828-8781-60E1CFC8A21E}" type="presParOf" srcId="{3F4C6BCD-8C39-40E0-8116-402977D1CA50}" destId="{C7A21E88-26E0-4D65-800F-375F539C726A}" srcOrd="0" destOrd="0" presId="urn:microsoft.com/office/officeart/2008/layout/HorizontalMultiLevelHierarchy"/>
    <dgm:cxn modelId="{FB538964-5DAA-49A3-AD7F-E66F9E59AE7B}" type="presParOf" srcId="{C7A21E88-26E0-4D65-800F-375F539C726A}" destId="{ACD2E611-C85C-4BE9-B733-D07AD2573BB3}" srcOrd="0" destOrd="0" presId="urn:microsoft.com/office/officeart/2008/layout/HorizontalMultiLevelHierarchy"/>
    <dgm:cxn modelId="{C2F84574-473D-4779-90DE-68540CD6A5AE}" type="presParOf" srcId="{C7A21E88-26E0-4D65-800F-375F539C726A}" destId="{445B3FCA-4835-460D-B74A-3037E710341B}" srcOrd="1" destOrd="0" presId="urn:microsoft.com/office/officeart/2008/layout/HorizontalMultiLevelHierarchy"/>
    <dgm:cxn modelId="{08776AF4-6366-4A9A-86BB-E93B6D3D3047}" type="presParOf" srcId="{445B3FCA-4835-460D-B74A-3037E710341B}" destId="{F0749960-BA16-4FDD-80E0-0E41016C4FFD}" srcOrd="0" destOrd="0" presId="urn:microsoft.com/office/officeart/2008/layout/HorizontalMultiLevelHierarchy"/>
    <dgm:cxn modelId="{AD8B04BF-4BD8-40BB-9B3E-DB30D6374C44}" type="presParOf" srcId="{F0749960-BA16-4FDD-80E0-0E41016C4FFD}" destId="{082E1CAF-CA21-49C9-A28A-C97DD6E06BFA}" srcOrd="0" destOrd="0" presId="urn:microsoft.com/office/officeart/2008/layout/HorizontalMultiLevelHierarchy"/>
    <dgm:cxn modelId="{42BDFDEB-82CF-453A-94B2-C5F2DE322F8D}" type="presParOf" srcId="{445B3FCA-4835-460D-B74A-3037E710341B}" destId="{B3005FA6-5390-46BF-BE22-39987142B8D0}" srcOrd="1" destOrd="0" presId="urn:microsoft.com/office/officeart/2008/layout/HorizontalMultiLevelHierarchy"/>
    <dgm:cxn modelId="{2BE3A85B-58FA-484D-AC81-F30CDF888AF5}" type="presParOf" srcId="{B3005FA6-5390-46BF-BE22-39987142B8D0}" destId="{FEFCC227-3C1A-4ECD-9571-16E0AF7AF79A}" srcOrd="0" destOrd="0" presId="urn:microsoft.com/office/officeart/2008/layout/HorizontalMultiLevelHierarchy"/>
    <dgm:cxn modelId="{A1DE5FD6-4090-49FA-8B7E-D877E3480501}" type="presParOf" srcId="{B3005FA6-5390-46BF-BE22-39987142B8D0}" destId="{1E5C9B50-7C7A-491D-AA72-0FD38E3C257C}" srcOrd="1" destOrd="0" presId="urn:microsoft.com/office/officeart/2008/layout/HorizontalMultiLevelHierarchy"/>
    <dgm:cxn modelId="{015A5031-9EC1-470D-B78F-FCF135306111}" type="presParOf" srcId="{1E5C9B50-7C7A-491D-AA72-0FD38E3C257C}" destId="{8520F311-D1AD-4402-AE2A-84CB0D3EF7DD}" srcOrd="0" destOrd="0" presId="urn:microsoft.com/office/officeart/2008/layout/HorizontalMultiLevelHierarchy"/>
    <dgm:cxn modelId="{E565FFCD-99F7-4E19-AD5A-64F070CF7053}" type="presParOf" srcId="{8520F311-D1AD-4402-AE2A-84CB0D3EF7DD}" destId="{73C41A48-AB8F-424A-A0A1-A96C0E40BD53}" srcOrd="0" destOrd="0" presId="urn:microsoft.com/office/officeart/2008/layout/HorizontalMultiLevelHierarchy"/>
    <dgm:cxn modelId="{0AC4A649-C808-41F5-9834-635E9BEA0A39}" type="presParOf" srcId="{1E5C9B50-7C7A-491D-AA72-0FD38E3C257C}" destId="{B43784A9-26EE-4793-BD55-7CE25200E867}" srcOrd="1" destOrd="0" presId="urn:microsoft.com/office/officeart/2008/layout/HorizontalMultiLevelHierarchy"/>
    <dgm:cxn modelId="{8D75C7B3-F6F5-44CD-812E-297DAD9348D9}" type="presParOf" srcId="{B43784A9-26EE-4793-BD55-7CE25200E867}" destId="{24DFFCE2-B418-423D-BD87-1AC2E8B70122}" srcOrd="0" destOrd="0" presId="urn:microsoft.com/office/officeart/2008/layout/HorizontalMultiLevelHierarchy"/>
    <dgm:cxn modelId="{65BC00A5-5DC4-4158-8455-7C1FFAC122E3}" type="presParOf" srcId="{B43784A9-26EE-4793-BD55-7CE25200E867}" destId="{86F6A763-C63B-4448-A248-95AA8654F3D1}" srcOrd="1" destOrd="0" presId="urn:microsoft.com/office/officeart/2008/layout/HorizontalMultiLevelHierarchy"/>
    <dgm:cxn modelId="{67587AEF-F5A6-4969-8118-A2556236DA43}" type="presParOf" srcId="{445B3FCA-4835-460D-B74A-3037E710341B}" destId="{5C436228-C1BB-442E-AE06-6E0F37B23802}" srcOrd="2" destOrd="0" presId="urn:microsoft.com/office/officeart/2008/layout/HorizontalMultiLevelHierarchy"/>
    <dgm:cxn modelId="{3E91262F-76C9-4144-B4E6-7438FEE216CA}" type="presParOf" srcId="{5C436228-C1BB-442E-AE06-6E0F37B23802}" destId="{589B063D-ADAA-45A3-AA95-323B81FDEF08}" srcOrd="0" destOrd="0" presId="urn:microsoft.com/office/officeart/2008/layout/HorizontalMultiLevelHierarchy"/>
    <dgm:cxn modelId="{C29FF0D2-95A6-41B2-B2B7-A289BACC4FA1}" type="presParOf" srcId="{445B3FCA-4835-460D-B74A-3037E710341B}" destId="{EE399E38-5997-41BD-AFE5-1700DD9D3D65}" srcOrd="3" destOrd="0" presId="urn:microsoft.com/office/officeart/2008/layout/HorizontalMultiLevelHierarchy"/>
    <dgm:cxn modelId="{556A92E1-74A6-4FF7-91A7-C883EC486906}" type="presParOf" srcId="{EE399E38-5997-41BD-AFE5-1700DD9D3D65}" destId="{A1BE3253-F0C9-4A01-9137-2C1A5BB724B7}" srcOrd="0" destOrd="0" presId="urn:microsoft.com/office/officeart/2008/layout/HorizontalMultiLevelHierarchy"/>
    <dgm:cxn modelId="{AFC61F1D-9F71-49FF-AC23-E641AA854321}" type="presParOf" srcId="{EE399E38-5997-41BD-AFE5-1700DD9D3D65}" destId="{C228C856-F600-48D3-88A5-0D2F23E34C60}" srcOrd="1" destOrd="0" presId="urn:microsoft.com/office/officeart/2008/layout/HorizontalMultiLevelHierarchy"/>
    <dgm:cxn modelId="{AEF21456-2023-42CE-BC08-1EA6D5831370}" type="presParOf" srcId="{C228C856-F600-48D3-88A5-0D2F23E34C60}" destId="{288825E6-1FA6-48A7-9F0C-6ED2F824D024}" srcOrd="0" destOrd="0" presId="urn:microsoft.com/office/officeart/2008/layout/HorizontalMultiLevelHierarchy"/>
    <dgm:cxn modelId="{DCEE28A3-FD61-45EB-87BA-B0DD3C3D65FC}" type="presParOf" srcId="{288825E6-1FA6-48A7-9F0C-6ED2F824D024}" destId="{2445D72C-4D11-49BC-B0BF-44BC07D1B2AE}" srcOrd="0" destOrd="0" presId="urn:microsoft.com/office/officeart/2008/layout/HorizontalMultiLevelHierarchy"/>
    <dgm:cxn modelId="{BE0A9A5C-A9F6-4069-A645-9FD667E33995}" type="presParOf" srcId="{C228C856-F600-48D3-88A5-0D2F23E34C60}" destId="{646EEF10-5A1D-4DAF-B04A-A902FFD1F9FB}" srcOrd="1" destOrd="0" presId="urn:microsoft.com/office/officeart/2008/layout/HorizontalMultiLevelHierarchy"/>
    <dgm:cxn modelId="{1F1D268A-86A1-48CD-BE4F-391170173977}" type="presParOf" srcId="{646EEF10-5A1D-4DAF-B04A-A902FFD1F9FB}" destId="{37336748-05CC-40B0-9D22-A8DD8154E2F0}" srcOrd="0" destOrd="0" presId="urn:microsoft.com/office/officeart/2008/layout/HorizontalMultiLevelHierarchy"/>
    <dgm:cxn modelId="{BBF3A15C-A50C-46F7-89E2-F3037CA4BF79}" type="presParOf" srcId="{646EEF10-5A1D-4DAF-B04A-A902FFD1F9FB}" destId="{4B59B218-0B82-44CC-9995-B3F655A568D2}" srcOrd="1" destOrd="0" presId="urn:microsoft.com/office/officeart/2008/layout/HorizontalMultiLevelHierarchy"/>
    <dgm:cxn modelId="{F88F5053-381E-4064-8573-7D5C45C23C0A}" type="presParOf" srcId="{445B3FCA-4835-460D-B74A-3037E710341B}" destId="{BF5A4D50-4E1C-4E84-B3EE-5BD73B330D9E}" srcOrd="4" destOrd="0" presId="urn:microsoft.com/office/officeart/2008/layout/HorizontalMultiLevelHierarchy"/>
    <dgm:cxn modelId="{809A563B-210A-4E2B-97FF-81AAB1AE2AE5}" type="presParOf" srcId="{BF5A4D50-4E1C-4E84-B3EE-5BD73B330D9E}" destId="{BFA92974-C0D1-47A5-84C2-7087CC7773B7}" srcOrd="0" destOrd="0" presId="urn:microsoft.com/office/officeart/2008/layout/HorizontalMultiLevelHierarchy"/>
    <dgm:cxn modelId="{5B539505-8AEA-4852-9935-752A4C7A360C}" type="presParOf" srcId="{445B3FCA-4835-460D-B74A-3037E710341B}" destId="{AFBFB6B7-84F3-4FE2-A3E7-CBE6AE2EF7C6}" srcOrd="5" destOrd="0" presId="urn:microsoft.com/office/officeart/2008/layout/HorizontalMultiLevelHierarchy"/>
    <dgm:cxn modelId="{823EDEE9-5168-4CF1-9609-A25400CA82FB}" type="presParOf" srcId="{AFBFB6B7-84F3-4FE2-A3E7-CBE6AE2EF7C6}" destId="{9E3BF761-6122-4A16-9E69-39638E5BB510}" srcOrd="0" destOrd="0" presId="urn:microsoft.com/office/officeart/2008/layout/HorizontalMultiLevelHierarchy"/>
    <dgm:cxn modelId="{4ACEF356-233F-4E1C-931F-3B2645B53307}" type="presParOf" srcId="{AFBFB6B7-84F3-4FE2-A3E7-CBE6AE2EF7C6}" destId="{7E56749F-13A0-4029-B6FC-99AA2A8A1619}" srcOrd="1" destOrd="0" presId="urn:microsoft.com/office/officeart/2008/layout/HorizontalMultiLevelHierarchy"/>
    <dgm:cxn modelId="{950E664A-50A7-450C-B60A-2AF6822A58D7}" type="presParOf" srcId="{7E56749F-13A0-4029-B6FC-99AA2A8A1619}" destId="{DFAE8FBE-DBDC-4E9F-B58B-7EC19E2BA5EE}" srcOrd="0" destOrd="0" presId="urn:microsoft.com/office/officeart/2008/layout/HorizontalMultiLevelHierarchy"/>
    <dgm:cxn modelId="{EF98C1AA-EF78-4056-9119-ABE25447D714}" type="presParOf" srcId="{DFAE8FBE-DBDC-4E9F-B58B-7EC19E2BA5EE}" destId="{C2DB59F9-2279-46B3-BAEB-17DA310DEC76}" srcOrd="0" destOrd="0" presId="urn:microsoft.com/office/officeart/2008/layout/HorizontalMultiLevelHierarchy"/>
    <dgm:cxn modelId="{DE98EB5F-A947-42DF-ACDE-8727192DFDE6}" type="presParOf" srcId="{7E56749F-13A0-4029-B6FC-99AA2A8A1619}" destId="{22E3FD60-728F-4D7A-B5E8-BFA2DAFD294E}" srcOrd="1" destOrd="0" presId="urn:microsoft.com/office/officeart/2008/layout/HorizontalMultiLevelHierarchy"/>
    <dgm:cxn modelId="{81569894-66FA-44C0-9ED1-6F25376DE67C}" type="presParOf" srcId="{22E3FD60-728F-4D7A-B5E8-BFA2DAFD294E}" destId="{BB2DE553-7E54-4514-AFF6-C09F5FC3051F}" srcOrd="0" destOrd="0" presId="urn:microsoft.com/office/officeart/2008/layout/HorizontalMultiLevelHierarchy"/>
    <dgm:cxn modelId="{5B85BB74-383E-4F70-9088-86BB5D9BB74E}" type="presParOf" srcId="{22E3FD60-728F-4D7A-B5E8-BFA2DAFD294E}" destId="{F6B2D8E2-4357-46B6-8C60-91A3F3A6DFD6}" srcOrd="1" destOrd="0" presId="urn:microsoft.com/office/officeart/2008/layout/HorizontalMultiLevelHierarchy"/>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DF72ED8-2B2B-4D87-8C0B-21EBF2338B19}" type="doc">
      <dgm:prSet loTypeId="urn:microsoft.com/office/officeart/2008/layout/TitlePictureLineup" loCatId="picture" qsTypeId="urn:microsoft.com/office/officeart/2005/8/quickstyle/simple1" qsCatId="simple" csTypeId="urn:microsoft.com/office/officeart/2005/8/colors/colorful1" csCatId="colorful" phldr="1"/>
      <dgm:spPr/>
      <dgm:t>
        <a:bodyPr/>
        <a:lstStyle/>
        <a:p>
          <a:endParaRPr lang="en-US"/>
        </a:p>
      </dgm:t>
    </dgm:pt>
    <dgm:pt modelId="{4D30731E-D71D-4F44-80B0-289E72957063}">
      <dgm:prSet phldrT="[Text]"/>
      <dgm:spPr/>
      <dgm:t>
        <a:bodyPr/>
        <a:lstStyle/>
        <a:p>
          <a:r>
            <a:rPr lang="en-US" dirty="0" smtClean="0"/>
            <a:t>No crossing (Open </a:t>
          </a:r>
          <a:r>
            <a:rPr lang="en-US" dirty="0" err="1" smtClean="0"/>
            <a:t>cheques</a:t>
          </a:r>
          <a:r>
            <a:rPr lang="en-US" dirty="0" smtClean="0"/>
            <a:t>) </a:t>
          </a:r>
          <a:endParaRPr lang="en-US" dirty="0"/>
        </a:p>
      </dgm:t>
    </dgm:pt>
    <dgm:pt modelId="{E6FBBC8C-A3B5-43A2-9E25-00BC6ECC507D}" type="parTrans" cxnId="{A107FDA8-6846-4902-8D8C-50605A0D5A38}">
      <dgm:prSet/>
      <dgm:spPr/>
      <dgm:t>
        <a:bodyPr/>
        <a:lstStyle/>
        <a:p>
          <a:endParaRPr lang="en-US"/>
        </a:p>
      </dgm:t>
    </dgm:pt>
    <dgm:pt modelId="{0A112CBC-59A5-4D22-81C4-8A129B06C543}" type="sibTrans" cxnId="{A107FDA8-6846-4902-8D8C-50605A0D5A38}">
      <dgm:prSet/>
      <dgm:spPr/>
      <dgm:t>
        <a:bodyPr/>
        <a:lstStyle/>
        <a:p>
          <a:endParaRPr lang="en-US"/>
        </a:p>
      </dgm:t>
    </dgm:pt>
    <dgm:pt modelId="{F1957080-7D36-4614-9413-803561B1560A}">
      <dgm:prSet phldrT="[Text]"/>
      <dgm:spPr/>
      <dgm:t>
        <a:bodyPr/>
        <a:lstStyle/>
        <a:p>
          <a:r>
            <a:rPr lang="en-US" dirty="0" smtClean="0"/>
            <a:t>&amp; co [General crossing]</a:t>
          </a:r>
          <a:endParaRPr lang="en-US" dirty="0"/>
        </a:p>
      </dgm:t>
    </dgm:pt>
    <dgm:pt modelId="{F80FFFB2-B866-4F0D-B5D2-FCA65B3DD31C}" type="parTrans" cxnId="{9BF17D5A-92AA-458D-9CA4-1EBD87B16731}">
      <dgm:prSet/>
      <dgm:spPr/>
      <dgm:t>
        <a:bodyPr/>
        <a:lstStyle/>
        <a:p>
          <a:endParaRPr lang="en-US"/>
        </a:p>
      </dgm:t>
    </dgm:pt>
    <dgm:pt modelId="{B92F2CE4-A659-45D9-8175-639BC14310D6}" type="sibTrans" cxnId="{9BF17D5A-92AA-458D-9CA4-1EBD87B16731}">
      <dgm:prSet/>
      <dgm:spPr/>
      <dgm:t>
        <a:bodyPr/>
        <a:lstStyle/>
        <a:p>
          <a:endParaRPr lang="en-US"/>
        </a:p>
      </dgm:t>
    </dgm:pt>
    <dgm:pt modelId="{A8D2E46D-7B76-4EF0-B54F-F55CCB0ED2B1}">
      <dgm:prSet phldrT="[Text]"/>
      <dgm:spPr/>
      <dgm:t>
        <a:bodyPr/>
        <a:lstStyle/>
        <a:p>
          <a:r>
            <a:rPr lang="en-US" dirty="0" smtClean="0"/>
            <a:t>Payee’s Accounts only</a:t>
          </a:r>
          <a:endParaRPr lang="en-US" dirty="0"/>
        </a:p>
      </dgm:t>
    </dgm:pt>
    <dgm:pt modelId="{961CD60C-C659-4624-A70D-82982C37CFCB}" type="parTrans" cxnId="{E37F2036-28DF-49A1-91AD-0B6A2C3CB6A9}">
      <dgm:prSet/>
      <dgm:spPr/>
      <dgm:t>
        <a:bodyPr/>
        <a:lstStyle/>
        <a:p>
          <a:endParaRPr lang="en-US"/>
        </a:p>
      </dgm:t>
    </dgm:pt>
    <dgm:pt modelId="{5DC63967-54E1-4050-91FB-DA4CCF45FF3A}" type="sibTrans" cxnId="{E37F2036-28DF-49A1-91AD-0B6A2C3CB6A9}">
      <dgm:prSet/>
      <dgm:spPr/>
      <dgm:t>
        <a:bodyPr/>
        <a:lstStyle/>
        <a:p>
          <a:endParaRPr lang="en-US"/>
        </a:p>
      </dgm:t>
    </dgm:pt>
    <dgm:pt modelId="{097BC274-DE69-4D98-80E2-ACE8FBFA84E0}">
      <dgm:prSet phldrT="[Text]"/>
      <dgm:spPr/>
      <dgm:t>
        <a:bodyPr/>
        <a:lstStyle/>
        <a:p>
          <a:r>
            <a:rPr lang="en-US" dirty="0" smtClean="0"/>
            <a:t>Special crossing</a:t>
          </a:r>
          <a:endParaRPr lang="en-US" dirty="0"/>
        </a:p>
      </dgm:t>
    </dgm:pt>
    <dgm:pt modelId="{AE1A898C-B0E6-4C6B-97FD-7048D4FADAD3}" type="parTrans" cxnId="{5CB3D4C3-BB4B-47DE-AB42-1B1268BEAA50}">
      <dgm:prSet/>
      <dgm:spPr/>
      <dgm:t>
        <a:bodyPr/>
        <a:lstStyle/>
        <a:p>
          <a:endParaRPr lang="en-US"/>
        </a:p>
      </dgm:t>
    </dgm:pt>
    <dgm:pt modelId="{520C2B5B-DE64-40D9-816A-791C340552B8}" type="sibTrans" cxnId="{5CB3D4C3-BB4B-47DE-AB42-1B1268BEAA50}">
      <dgm:prSet/>
      <dgm:spPr/>
      <dgm:t>
        <a:bodyPr/>
        <a:lstStyle/>
        <a:p>
          <a:endParaRPr lang="en-US"/>
        </a:p>
      </dgm:t>
    </dgm:pt>
    <dgm:pt modelId="{14A94280-B738-4E4B-813C-CDBA9186F2B8}">
      <dgm:prSet phldrT="[Text]"/>
      <dgm:spPr/>
      <dgm:t>
        <a:bodyPr/>
        <a:lstStyle/>
        <a:p>
          <a:r>
            <a:rPr lang="en-US" dirty="0" smtClean="0"/>
            <a:t>@specific bank where it must be deposited</a:t>
          </a:r>
          <a:endParaRPr lang="en-US" dirty="0"/>
        </a:p>
      </dgm:t>
    </dgm:pt>
    <dgm:pt modelId="{03C1397B-70D9-4724-BCC1-5B816F2A0C58}" type="parTrans" cxnId="{B0D9309E-68ED-4DA7-B71E-876007C8C608}">
      <dgm:prSet/>
      <dgm:spPr/>
      <dgm:t>
        <a:bodyPr/>
        <a:lstStyle/>
        <a:p>
          <a:endParaRPr lang="en-US"/>
        </a:p>
      </dgm:t>
    </dgm:pt>
    <dgm:pt modelId="{33E84788-3A74-49F7-B54B-62CCE6AF3FD5}" type="sibTrans" cxnId="{B0D9309E-68ED-4DA7-B71E-876007C8C608}">
      <dgm:prSet/>
      <dgm:spPr/>
      <dgm:t>
        <a:bodyPr/>
        <a:lstStyle/>
        <a:p>
          <a:endParaRPr lang="en-US"/>
        </a:p>
      </dgm:t>
    </dgm:pt>
    <dgm:pt modelId="{FC09A5DE-E965-4FBE-9B2E-0F83E365D878}">
      <dgm:prSet phldrT="[Text]"/>
      <dgm:spPr/>
      <dgm:t>
        <a:bodyPr/>
        <a:lstStyle/>
        <a:p>
          <a:r>
            <a:rPr lang="en-US" dirty="0" smtClean="0"/>
            <a:t>Stolen </a:t>
          </a:r>
          <a:r>
            <a:rPr lang="en-US" dirty="0" err="1" smtClean="0"/>
            <a:t>cheque</a:t>
          </a:r>
          <a:r>
            <a:rPr lang="en-US" dirty="0" smtClean="0"/>
            <a:t> can be </a:t>
          </a:r>
          <a:r>
            <a:rPr lang="en-US" dirty="0" err="1" smtClean="0"/>
            <a:t>encashed</a:t>
          </a:r>
          <a:r>
            <a:rPr lang="en-US" dirty="0" smtClean="0"/>
            <a:t> by wrong person</a:t>
          </a:r>
          <a:endParaRPr lang="en-US" dirty="0"/>
        </a:p>
      </dgm:t>
    </dgm:pt>
    <dgm:pt modelId="{C1B6E885-3F70-453D-A834-49975A1FEADE}" type="parTrans" cxnId="{182F13EF-ECC7-4C1B-A8B3-F79B8B7701A8}">
      <dgm:prSet/>
      <dgm:spPr/>
      <dgm:t>
        <a:bodyPr/>
        <a:lstStyle/>
        <a:p>
          <a:endParaRPr lang="en-US"/>
        </a:p>
      </dgm:t>
    </dgm:pt>
    <dgm:pt modelId="{3BAA91DD-06C0-45A3-9A76-9D145766605D}" type="sibTrans" cxnId="{182F13EF-ECC7-4C1B-A8B3-F79B8B7701A8}">
      <dgm:prSet/>
      <dgm:spPr/>
      <dgm:t>
        <a:bodyPr/>
        <a:lstStyle/>
        <a:p>
          <a:endParaRPr lang="en-US"/>
        </a:p>
      </dgm:t>
    </dgm:pt>
    <dgm:pt modelId="{2524ADC0-DAB5-4418-A641-A4779DB4A619}">
      <dgm:prSet phldrT="[Text]"/>
      <dgm:spPr/>
      <dgm:t>
        <a:bodyPr/>
        <a:lstStyle/>
        <a:p>
          <a:r>
            <a:rPr lang="en-US" dirty="0" smtClean="0"/>
            <a:t>Transferable to third party (“negotiable”) or “Not Negotiable”.</a:t>
          </a:r>
          <a:endParaRPr lang="en-US" dirty="0"/>
        </a:p>
      </dgm:t>
    </dgm:pt>
    <dgm:pt modelId="{E801B10D-1DF6-445A-BAC7-9E3D75C248E9}" type="parTrans" cxnId="{7F952F19-B25A-4CFE-B960-12DC9E9791C6}">
      <dgm:prSet/>
      <dgm:spPr/>
      <dgm:t>
        <a:bodyPr/>
        <a:lstStyle/>
        <a:p>
          <a:endParaRPr lang="en-US"/>
        </a:p>
      </dgm:t>
    </dgm:pt>
    <dgm:pt modelId="{39388E3F-3DBE-41C9-9299-C4506BEF7BA5}" type="sibTrans" cxnId="{7F952F19-B25A-4CFE-B960-12DC9E9791C6}">
      <dgm:prSet/>
      <dgm:spPr/>
      <dgm:t>
        <a:bodyPr/>
        <a:lstStyle/>
        <a:p>
          <a:endParaRPr lang="en-US"/>
        </a:p>
      </dgm:t>
    </dgm:pt>
    <dgm:pt modelId="{7915905B-437E-44CD-B4BF-BB89DAC2A0A6}">
      <dgm:prSet phldrT="[Text]"/>
      <dgm:spPr/>
      <dgm:t>
        <a:bodyPr/>
        <a:lstStyle/>
        <a:p>
          <a:r>
            <a:rPr lang="en-US" dirty="0" smtClean="0"/>
            <a:t>No cash, only deposit to account</a:t>
          </a:r>
          <a:endParaRPr lang="en-US" dirty="0"/>
        </a:p>
      </dgm:t>
    </dgm:pt>
    <dgm:pt modelId="{5C630AC2-CBE6-4E4F-A836-C143A7E6C180}" type="parTrans" cxnId="{79CB8BFE-5893-4358-837F-5008D3680766}">
      <dgm:prSet/>
      <dgm:spPr/>
      <dgm:t>
        <a:bodyPr/>
        <a:lstStyle/>
        <a:p>
          <a:endParaRPr lang="en-US"/>
        </a:p>
      </dgm:t>
    </dgm:pt>
    <dgm:pt modelId="{A95D8926-8202-4F95-87B6-6F238B471A6B}" type="sibTrans" cxnId="{79CB8BFE-5893-4358-837F-5008D3680766}">
      <dgm:prSet/>
      <dgm:spPr/>
      <dgm:t>
        <a:bodyPr/>
        <a:lstStyle/>
        <a:p>
          <a:endParaRPr lang="en-US"/>
        </a:p>
      </dgm:t>
    </dgm:pt>
    <dgm:pt modelId="{2660B834-B41E-4029-ABB4-2C0458EECE54}">
      <dgm:prSet phldrT="[Text]"/>
      <dgm:spPr/>
      <dgm:t>
        <a:bodyPr/>
        <a:lstStyle/>
        <a:p>
          <a:r>
            <a:rPr lang="en-US" dirty="0" smtClean="0"/>
            <a:t>Non-</a:t>
          </a:r>
          <a:r>
            <a:rPr lang="en-US" dirty="0" err="1" smtClean="0"/>
            <a:t>tranferable</a:t>
          </a:r>
          <a:endParaRPr lang="en-US" dirty="0"/>
        </a:p>
      </dgm:t>
    </dgm:pt>
    <dgm:pt modelId="{41953959-237E-4E35-87A0-828920528888}" type="parTrans" cxnId="{B5E04B7D-69D1-44D4-B11C-AA25EA729727}">
      <dgm:prSet/>
      <dgm:spPr/>
      <dgm:t>
        <a:bodyPr/>
        <a:lstStyle/>
        <a:p>
          <a:endParaRPr lang="en-US"/>
        </a:p>
      </dgm:t>
    </dgm:pt>
    <dgm:pt modelId="{59646A25-7DEC-41EB-BA31-C08E9268D4DD}" type="sibTrans" cxnId="{B5E04B7D-69D1-44D4-B11C-AA25EA729727}">
      <dgm:prSet/>
      <dgm:spPr/>
      <dgm:t>
        <a:bodyPr/>
        <a:lstStyle/>
        <a:p>
          <a:endParaRPr lang="en-US"/>
        </a:p>
      </dgm:t>
    </dgm:pt>
    <dgm:pt modelId="{6BA0523E-76F2-424C-9237-F0347D845950}" type="pres">
      <dgm:prSet presAssocID="{9DF72ED8-2B2B-4D87-8C0B-21EBF2338B19}" presName="Name0" presStyleCnt="0">
        <dgm:presLayoutVars>
          <dgm:dir/>
        </dgm:presLayoutVars>
      </dgm:prSet>
      <dgm:spPr/>
      <dgm:t>
        <a:bodyPr/>
        <a:lstStyle/>
        <a:p>
          <a:endParaRPr lang="en-US"/>
        </a:p>
      </dgm:t>
    </dgm:pt>
    <dgm:pt modelId="{2BDDFA25-8AD5-4F0E-8DF8-FE752CE1B556}" type="pres">
      <dgm:prSet presAssocID="{4D30731E-D71D-4F44-80B0-289E72957063}" presName="composite" presStyleCnt="0"/>
      <dgm:spPr/>
      <dgm:t>
        <a:bodyPr/>
        <a:lstStyle/>
        <a:p>
          <a:endParaRPr lang="en-US"/>
        </a:p>
      </dgm:t>
    </dgm:pt>
    <dgm:pt modelId="{456442D3-E372-4B89-A501-37B8843865CE}" type="pres">
      <dgm:prSet presAssocID="{4D30731E-D71D-4F44-80B0-289E72957063}" presName="Accent" presStyleLbl="alignAcc1" presStyleIdx="0" presStyleCnt="4"/>
      <dgm:spPr/>
      <dgm:t>
        <a:bodyPr/>
        <a:lstStyle/>
        <a:p>
          <a:endParaRPr lang="en-US"/>
        </a:p>
      </dgm:t>
    </dgm:pt>
    <dgm:pt modelId="{FA0B6BAF-5262-4BF3-A708-B8041A2427A6}" type="pres">
      <dgm:prSet presAssocID="{4D30731E-D71D-4F44-80B0-289E72957063}" presName="Image" presStyleLbl="nod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315CB274-0545-4C18-A97F-0AF8131AEA4D}" type="pres">
      <dgm:prSet presAssocID="{4D30731E-D71D-4F44-80B0-289E72957063}" presName="Child" presStyleLbl="revTx" presStyleIdx="0" presStyleCnt="4">
        <dgm:presLayoutVars>
          <dgm:bulletEnabled val="1"/>
        </dgm:presLayoutVars>
      </dgm:prSet>
      <dgm:spPr/>
      <dgm:t>
        <a:bodyPr/>
        <a:lstStyle/>
        <a:p>
          <a:endParaRPr lang="en-US"/>
        </a:p>
      </dgm:t>
    </dgm:pt>
    <dgm:pt modelId="{62647BAF-0D34-447F-A2D3-29B9289BB3A9}" type="pres">
      <dgm:prSet presAssocID="{4D30731E-D71D-4F44-80B0-289E72957063}" presName="Parent" presStyleLbl="alignNode1" presStyleIdx="0" presStyleCnt="4">
        <dgm:presLayoutVars>
          <dgm:bulletEnabled val="1"/>
        </dgm:presLayoutVars>
      </dgm:prSet>
      <dgm:spPr/>
      <dgm:t>
        <a:bodyPr/>
        <a:lstStyle/>
        <a:p>
          <a:endParaRPr lang="en-US"/>
        </a:p>
      </dgm:t>
    </dgm:pt>
    <dgm:pt modelId="{D76008A5-31EF-4809-A51E-5CB0565CEE5B}" type="pres">
      <dgm:prSet presAssocID="{0A112CBC-59A5-4D22-81C4-8A129B06C543}" presName="sibTrans" presStyleCnt="0"/>
      <dgm:spPr/>
      <dgm:t>
        <a:bodyPr/>
        <a:lstStyle/>
        <a:p>
          <a:endParaRPr lang="en-US"/>
        </a:p>
      </dgm:t>
    </dgm:pt>
    <dgm:pt modelId="{F89B4907-1563-421F-863E-A8B5695B2793}" type="pres">
      <dgm:prSet presAssocID="{F1957080-7D36-4614-9413-803561B1560A}" presName="composite" presStyleCnt="0"/>
      <dgm:spPr/>
      <dgm:t>
        <a:bodyPr/>
        <a:lstStyle/>
        <a:p>
          <a:endParaRPr lang="en-US"/>
        </a:p>
      </dgm:t>
    </dgm:pt>
    <dgm:pt modelId="{E7892678-A60D-422E-A681-263CE8E0047A}" type="pres">
      <dgm:prSet presAssocID="{F1957080-7D36-4614-9413-803561B1560A}" presName="Accent" presStyleLbl="alignAcc1" presStyleIdx="1" presStyleCnt="4"/>
      <dgm:spPr/>
      <dgm:t>
        <a:bodyPr/>
        <a:lstStyle/>
        <a:p>
          <a:endParaRPr lang="en-US"/>
        </a:p>
      </dgm:t>
    </dgm:pt>
    <dgm:pt modelId="{2AB0B608-9E8F-4CBC-8050-AD3189BE0EF9}" type="pres">
      <dgm:prSet presAssocID="{F1957080-7D36-4614-9413-803561B1560A}" presName="Image" presStyleLbl="nod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5AE951BD-4D3E-48E5-B225-3D96E5EB3A13}" type="pres">
      <dgm:prSet presAssocID="{F1957080-7D36-4614-9413-803561B1560A}" presName="Child" presStyleLbl="revTx" presStyleIdx="1" presStyleCnt="4">
        <dgm:presLayoutVars>
          <dgm:bulletEnabled val="1"/>
        </dgm:presLayoutVars>
      </dgm:prSet>
      <dgm:spPr/>
      <dgm:t>
        <a:bodyPr/>
        <a:lstStyle/>
        <a:p>
          <a:endParaRPr lang="en-US"/>
        </a:p>
      </dgm:t>
    </dgm:pt>
    <dgm:pt modelId="{ADDE2DAD-1753-41C7-91AB-B39998050C57}" type="pres">
      <dgm:prSet presAssocID="{F1957080-7D36-4614-9413-803561B1560A}" presName="Parent" presStyleLbl="alignNode1" presStyleIdx="1" presStyleCnt="4">
        <dgm:presLayoutVars>
          <dgm:bulletEnabled val="1"/>
        </dgm:presLayoutVars>
      </dgm:prSet>
      <dgm:spPr/>
      <dgm:t>
        <a:bodyPr/>
        <a:lstStyle/>
        <a:p>
          <a:endParaRPr lang="en-US"/>
        </a:p>
      </dgm:t>
    </dgm:pt>
    <dgm:pt modelId="{02E092F6-5CB2-4C2F-AF5D-9E624421973E}" type="pres">
      <dgm:prSet presAssocID="{B92F2CE4-A659-45D9-8175-639BC14310D6}" presName="sibTrans" presStyleCnt="0"/>
      <dgm:spPr/>
      <dgm:t>
        <a:bodyPr/>
        <a:lstStyle/>
        <a:p>
          <a:endParaRPr lang="en-US"/>
        </a:p>
      </dgm:t>
    </dgm:pt>
    <dgm:pt modelId="{32336A7C-E97D-4F51-B9BF-F46D34938397}" type="pres">
      <dgm:prSet presAssocID="{A8D2E46D-7B76-4EF0-B54F-F55CCB0ED2B1}" presName="composite" presStyleCnt="0"/>
      <dgm:spPr/>
      <dgm:t>
        <a:bodyPr/>
        <a:lstStyle/>
        <a:p>
          <a:endParaRPr lang="en-US"/>
        </a:p>
      </dgm:t>
    </dgm:pt>
    <dgm:pt modelId="{B819B288-5C4A-4265-9DF7-2D9543C85081}" type="pres">
      <dgm:prSet presAssocID="{A8D2E46D-7B76-4EF0-B54F-F55CCB0ED2B1}" presName="Accent" presStyleLbl="alignAcc1" presStyleIdx="2" presStyleCnt="4"/>
      <dgm:spPr/>
      <dgm:t>
        <a:bodyPr/>
        <a:lstStyle/>
        <a:p>
          <a:endParaRPr lang="en-US"/>
        </a:p>
      </dgm:t>
    </dgm:pt>
    <dgm:pt modelId="{C719D612-61FE-466D-9DB4-E800E55AFF8F}" type="pres">
      <dgm:prSet presAssocID="{A8D2E46D-7B76-4EF0-B54F-F55CCB0ED2B1}" presName="Image" presStyleLbl="nod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AFC6C55D-14AB-4F52-A94D-7F44428EB7A7}" type="pres">
      <dgm:prSet presAssocID="{A8D2E46D-7B76-4EF0-B54F-F55CCB0ED2B1}" presName="Child" presStyleLbl="revTx" presStyleIdx="2" presStyleCnt="4">
        <dgm:presLayoutVars>
          <dgm:bulletEnabled val="1"/>
        </dgm:presLayoutVars>
      </dgm:prSet>
      <dgm:spPr/>
      <dgm:t>
        <a:bodyPr/>
        <a:lstStyle/>
        <a:p>
          <a:endParaRPr lang="en-US"/>
        </a:p>
      </dgm:t>
    </dgm:pt>
    <dgm:pt modelId="{2A63656B-4C72-4DB0-80EE-9B3B92803ED9}" type="pres">
      <dgm:prSet presAssocID="{A8D2E46D-7B76-4EF0-B54F-F55CCB0ED2B1}" presName="Parent" presStyleLbl="alignNode1" presStyleIdx="2" presStyleCnt="4">
        <dgm:presLayoutVars>
          <dgm:bulletEnabled val="1"/>
        </dgm:presLayoutVars>
      </dgm:prSet>
      <dgm:spPr/>
      <dgm:t>
        <a:bodyPr/>
        <a:lstStyle/>
        <a:p>
          <a:endParaRPr lang="en-US"/>
        </a:p>
      </dgm:t>
    </dgm:pt>
    <dgm:pt modelId="{191F21F6-307A-402E-A07C-6C1F59D6E63C}" type="pres">
      <dgm:prSet presAssocID="{5DC63967-54E1-4050-91FB-DA4CCF45FF3A}" presName="sibTrans" presStyleCnt="0"/>
      <dgm:spPr/>
      <dgm:t>
        <a:bodyPr/>
        <a:lstStyle/>
        <a:p>
          <a:endParaRPr lang="en-US"/>
        </a:p>
      </dgm:t>
    </dgm:pt>
    <dgm:pt modelId="{8AC62208-A736-4117-BE9E-FCFE9A94ADB0}" type="pres">
      <dgm:prSet presAssocID="{097BC274-DE69-4D98-80E2-ACE8FBFA84E0}" presName="composite" presStyleCnt="0"/>
      <dgm:spPr/>
      <dgm:t>
        <a:bodyPr/>
        <a:lstStyle/>
        <a:p>
          <a:endParaRPr lang="en-US"/>
        </a:p>
      </dgm:t>
    </dgm:pt>
    <dgm:pt modelId="{CB92B938-2843-4F2C-8459-F50B008F06B1}" type="pres">
      <dgm:prSet presAssocID="{097BC274-DE69-4D98-80E2-ACE8FBFA84E0}" presName="Accent" presStyleLbl="alignAcc1" presStyleIdx="3" presStyleCnt="4"/>
      <dgm:spPr/>
      <dgm:t>
        <a:bodyPr/>
        <a:lstStyle/>
        <a:p>
          <a:endParaRPr lang="en-US"/>
        </a:p>
      </dgm:t>
    </dgm:pt>
    <dgm:pt modelId="{BE2DACCD-DB28-49BF-824A-553C1B950BAE}" type="pres">
      <dgm:prSet presAssocID="{097BC274-DE69-4D98-80E2-ACE8FBFA84E0}" presName="Image" presStyleLbl="node1" presStyleIdx="3" presStyleCnt="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389C94C6-AA03-4A8F-A0C4-4F469716D0F2}" type="pres">
      <dgm:prSet presAssocID="{097BC274-DE69-4D98-80E2-ACE8FBFA84E0}" presName="Child" presStyleLbl="revTx" presStyleIdx="3" presStyleCnt="4">
        <dgm:presLayoutVars>
          <dgm:bulletEnabled val="1"/>
        </dgm:presLayoutVars>
      </dgm:prSet>
      <dgm:spPr/>
      <dgm:t>
        <a:bodyPr/>
        <a:lstStyle/>
        <a:p>
          <a:endParaRPr lang="en-US"/>
        </a:p>
      </dgm:t>
    </dgm:pt>
    <dgm:pt modelId="{6EFAF0C5-22FD-466D-99B8-9F7209A7318A}" type="pres">
      <dgm:prSet presAssocID="{097BC274-DE69-4D98-80E2-ACE8FBFA84E0}" presName="Parent" presStyleLbl="alignNode1" presStyleIdx="3" presStyleCnt="4">
        <dgm:presLayoutVars>
          <dgm:bulletEnabled val="1"/>
        </dgm:presLayoutVars>
      </dgm:prSet>
      <dgm:spPr/>
      <dgm:t>
        <a:bodyPr/>
        <a:lstStyle/>
        <a:p>
          <a:endParaRPr lang="en-US"/>
        </a:p>
      </dgm:t>
    </dgm:pt>
  </dgm:ptLst>
  <dgm:cxnLst>
    <dgm:cxn modelId="{7FEF3905-EBEA-46BE-AC8D-1B693F63D382}" type="presOf" srcId="{2524ADC0-DAB5-4418-A641-A4779DB4A619}" destId="{5AE951BD-4D3E-48E5-B225-3D96E5EB3A13}" srcOrd="0" destOrd="0" presId="urn:microsoft.com/office/officeart/2008/layout/TitlePictureLineup"/>
    <dgm:cxn modelId="{EB070A9C-83C8-43E3-8393-FC43E4C8D1D5}" type="presOf" srcId="{7915905B-437E-44CD-B4BF-BB89DAC2A0A6}" destId="{5AE951BD-4D3E-48E5-B225-3D96E5EB3A13}" srcOrd="0" destOrd="1" presId="urn:microsoft.com/office/officeart/2008/layout/TitlePictureLineup"/>
    <dgm:cxn modelId="{D49B965D-945A-414C-8EEE-CDF0FB99C33B}" type="presOf" srcId="{A8D2E46D-7B76-4EF0-B54F-F55CCB0ED2B1}" destId="{2A63656B-4C72-4DB0-80EE-9B3B92803ED9}" srcOrd="0" destOrd="0" presId="urn:microsoft.com/office/officeart/2008/layout/TitlePictureLineup"/>
    <dgm:cxn modelId="{5CB3D4C3-BB4B-47DE-AB42-1B1268BEAA50}" srcId="{9DF72ED8-2B2B-4D87-8C0B-21EBF2338B19}" destId="{097BC274-DE69-4D98-80E2-ACE8FBFA84E0}" srcOrd="3" destOrd="0" parTransId="{AE1A898C-B0E6-4C6B-97FD-7048D4FADAD3}" sibTransId="{520C2B5B-DE64-40D9-816A-791C340552B8}"/>
    <dgm:cxn modelId="{8FD43E03-8735-4D00-86FC-469FD5E18DC6}" type="presOf" srcId="{FC09A5DE-E965-4FBE-9B2E-0F83E365D878}" destId="{315CB274-0545-4C18-A97F-0AF8131AEA4D}" srcOrd="0" destOrd="0" presId="urn:microsoft.com/office/officeart/2008/layout/TitlePictureLineup"/>
    <dgm:cxn modelId="{E37F2036-28DF-49A1-91AD-0B6A2C3CB6A9}" srcId="{9DF72ED8-2B2B-4D87-8C0B-21EBF2338B19}" destId="{A8D2E46D-7B76-4EF0-B54F-F55CCB0ED2B1}" srcOrd="2" destOrd="0" parTransId="{961CD60C-C659-4624-A70D-82982C37CFCB}" sibTransId="{5DC63967-54E1-4050-91FB-DA4CCF45FF3A}"/>
    <dgm:cxn modelId="{81299AF7-75DC-40EB-88FC-7E607D1EE85F}" type="presOf" srcId="{14A94280-B738-4E4B-813C-CDBA9186F2B8}" destId="{389C94C6-AA03-4A8F-A0C4-4F469716D0F2}" srcOrd="0" destOrd="0" presId="urn:microsoft.com/office/officeart/2008/layout/TitlePictureLineup"/>
    <dgm:cxn modelId="{687C4C27-F388-4DEB-9DBA-11D27FA2D163}" type="presOf" srcId="{9DF72ED8-2B2B-4D87-8C0B-21EBF2338B19}" destId="{6BA0523E-76F2-424C-9237-F0347D845950}" srcOrd="0" destOrd="0" presId="urn:microsoft.com/office/officeart/2008/layout/TitlePictureLineup"/>
    <dgm:cxn modelId="{182F13EF-ECC7-4C1B-A8B3-F79B8B7701A8}" srcId="{4D30731E-D71D-4F44-80B0-289E72957063}" destId="{FC09A5DE-E965-4FBE-9B2E-0F83E365D878}" srcOrd="0" destOrd="0" parTransId="{C1B6E885-3F70-453D-A834-49975A1FEADE}" sibTransId="{3BAA91DD-06C0-45A3-9A76-9D145766605D}"/>
    <dgm:cxn modelId="{B5E04B7D-69D1-44D4-B11C-AA25EA729727}" srcId="{A8D2E46D-7B76-4EF0-B54F-F55CCB0ED2B1}" destId="{2660B834-B41E-4029-ABB4-2C0458EECE54}" srcOrd="0" destOrd="0" parTransId="{41953959-237E-4E35-87A0-828920528888}" sibTransId="{59646A25-7DEC-41EB-BA31-C08E9268D4DD}"/>
    <dgm:cxn modelId="{7F952F19-B25A-4CFE-B960-12DC9E9791C6}" srcId="{F1957080-7D36-4614-9413-803561B1560A}" destId="{2524ADC0-DAB5-4418-A641-A4779DB4A619}" srcOrd="0" destOrd="0" parTransId="{E801B10D-1DF6-445A-BAC7-9E3D75C248E9}" sibTransId="{39388E3F-3DBE-41C9-9299-C4506BEF7BA5}"/>
    <dgm:cxn modelId="{E59359CB-B9B3-4F05-B388-F251DA094A3E}" type="presOf" srcId="{4D30731E-D71D-4F44-80B0-289E72957063}" destId="{62647BAF-0D34-447F-A2D3-29B9289BB3A9}" srcOrd="0" destOrd="0" presId="urn:microsoft.com/office/officeart/2008/layout/TitlePictureLineup"/>
    <dgm:cxn modelId="{8ACDBB01-4B0B-49F4-98B0-1A5262E168B0}" type="presOf" srcId="{F1957080-7D36-4614-9413-803561B1560A}" destId="{ADDE2DAD-1753-41C7-91AB-B39998050C57}" srcOrd="0" destOrd="0" presId="urn:microsoft.com/office/officeart/2008/layout/TitlePictureLineup"/>
    <dgm:cxn modelId="{79CB8BFE-5893-4358-837F-5008D3680766}" srcId="{F1957080-7D36-4614-9413-803561B1560A}" destId="{7915905B-437E-44CD-B4BF-BB89DAC2A0A6}" srcOrd="1" destOrd="0" parTransId="{5C630AC2-CBE6-4E4F-A836-C143A7E6C180}" sibTransId="{A95D8926-8202-4F95-87B6-6F238B471A6B}"/>
    <dgm:cxn modelId="{4EE773DF-21EB-4800-973B-113343154B54}" type="presOf" srcId="{097BC274-DE69-4D98-80E2-ACE8FBFA84E0}" destId="{6EFAF0C5-22FD-466D-99B8-9F7209A7318A}" srcOrd="0" destOrd="0" presId="urn:microsoft.com/office/officeart/2008/layout/TitlePictureLineup"/>
    <dgm:cxn modelId="{A107FDA8-6846-4902-8D8C-50605A0D5A38}" srcId="{9DF72ED8-2B2B-4D87-8C0B-21EBF2338B19}" destId="{4D30731E-D71D-4F44-80B0-289E72957063}" srcOrd="0" destOrd="0" parTransId="{E6FBBC8C-A3B5-43A2-9E25-00BC6ECC507D}" sibTransId="{0A112CBC-59A5-4D22-81C4-8A129B06C543}"/>
    <dgm:cxn modelId="{9BF17D5A-92AA-458D-9CA4-1EBD87B16731}" srcId="{9DF72ED8-2B2B-4D87-8C0B-21EBF2338B19}" destId="{F1957080-7D36-4614-9413-803561B1560A}" srcOrd="1" destOrd="0" parTransId="{F80FFFB2-B866-4F0D-B5D2-FCA65B3DD31C}" sibTransId="{B92F2CE4-A659-45D9-8175-639BC14310D6}"/>
    <dgm:cxn modelId="{B0D9309E-68ED-4DA7-B71E-876007C8C608}" srcId="{097BC274-DE69-4D98-80E2-ACE8FBFA84E0}" destId="{14A94280-B738-4E4B-813C-CDBA9186F2B8}" srcOrd="0" destOrd="0" parTransId="{03C1397B-70D9-4724-BCC1-5B816F2A0C58}" sibTransId="{33E84788-3A74-49F7-B54B-62CCE6AF3FD5}"/>
    <dgm:cxn modelId="{7D29B8A9-F90E-475C-9EAD-5E0F811648F6}" type="presOf" srcId="{2660B834-B41E-4029-ABB4-2C0458EECE54}" destId="{AFC6C55D-14AB-4F52-A94D-7F44428EB7A7}" srcOrd="0" destOrd="0" presId="urn:microsoft.com/office/officeart/2008/layout/TitlePictureLineup"/>
    <dgm:cxn modelId="{6502514F-C22B-431A-9BDF-7C6788B7B0BB}" type="presParOf" srcId="{6BA0523E-76F2-424C-9237-F0347D845950}" destId="{2BDDFA25-8AD5-4F0E-8DF8-FE752CE1B556}" srcOrd="0" destOrd="0" presId="urn:microsoft.com/office/officeart/2008/layout/TitlePictureLineup"/>
    <dgm:cxn modelId="{9B0D8AD4-703C-4C0D-8912-0965BB260A06}" type="presParOf" srcId="{2BDDFA25-8AD5-4F0E-8DF8-FE752CE1B556}" destId="{456442D3-E372-4B89-A501-37B8843865CE}" srcOrd="0" destOrd="0" presId="urn:microsoft.com/office/officeart/2008/layout/TitlePictureLineup"/>
    <dgm:cxn modelId="{BBB5F128-14F3-4D8A-9D47-BB61624175FF}" type="presParOf" srcId="{2BDDFA25-8AD5-4F0E-8DF8-FE752CE1B556}" destId="{FA0B6BAF-5262-4BF3-A708-B8041A2427A6}" srcOrd="1" destOrd="0" presId="urn:microsoft.com/office/officeart/2008/layout/TitlePictureLineup"/>
    <dgm:cxn modelId="{11A8EDD8-C7D0-48EF-9DF3-B011B5AFA399}" type="presParOf" srcId="{2BDDFA25-8AD5-4F0E-8DF8-FE752CE1B556}" destId="{315CB274-0545-4C18-A97F-0AF8131AEA4D}" srcOrd="2" destOrd="0" presId="urn:microsoft.com/office/officeart/2008/layout/TitlePictureLineup"/>
    <dgm:cxn modelId="{4211F748-E3A8-4E23-BCCF-C49F7128C9AA}" type="presParOf" srcId="{2BDDFA25-8AD5-4F0E-8DF8-FE752CE1B556}" destId="{62647BAF-0D34-447F-A2D3-29B9289BB3A9}" srcOrd="3" destOrd="0" presId="urn:microsoft.com/office/officeart/2008/layout/TitlePictureLineup"/>
    <dgm:cxn modelId="{A73FE227-99C7-45DF-B506-342560462B6A}" type="presParOf" srcId="{6BA0523E-76F2-424C-9237-F0347D845950}" destId="{D76008A5-31EF-4809-A51E-5CB0565CEE5B}" srcOrd="1" destOrd="0" presId="urn:microsoft.com/office/officeart/2008/layout/TitlePictureLineup"/>
    <dgm:cxn modelId="{B04BCA4C-794D-4677-AE04-AE5F28235977}" type="presParOf" srcId="{6BA0523E-76F2-424C-9237-F0347D845950}" destId="{F89B4907-1563-421F-863E-A8B5695B2793}" srcOrd="2" destOrd="0" presId="urn:microsoft.com/office/officeart/2008/layout/TitlePictureLineup"/>
    <dgm:cxn modelId="{957AA2FE-AF22-4377-8416-A50D2BAE59B1}" type="presParOf" srcId="{F89B4907-1563-421F-863E-A8B5695B2793}" destId="{E7892678-A60D-422E-A681-263CE8E0047A}" srcOrd="0" destOrd="0" presId="urn:microsoft.com/office/officeart/2008/layout/TitlePictureLineup"/>
    <dgm:cxn modelId="{AAE646AF-F79C-4FE6-9348-7DB30562E19A}" type="presParOf" srcId="{F89B4907-1563-421F-863E-A8B5695B2793}" destId="{2AB0B608-9E8F-4CBC-8050-AD3189BE0EF9}" srcOrd="1" destOrd="0" presId="urn:microsoft.com/office/officeart/2008/layout/TitlePictureLineup"/>
    <dgm:cxn modelId="{6CB39A71-FCD5-432D-B993-72BAD64126C7}" type="presParOf" srcId="{F89B4907-1563-421F-863E-A8B5695B2793}" destId="{5AE951BD-4D3E-48E5-B225-3D96E5EB3A13}" srcOrd="2" destOrd="0" presId="urn:microsoft.com/office/officeart/2008/layout/TitlePictureLineup"/>
    <dgm:cxn modelId="{A280EC95-40D4-4A5A-BB37-B7D364B9F6C0}" type="presParOf" srcId="{F89B4907-1563-421F-863E-A8B5695B2793}" destId="{ADDE2DAD-1753-41C7-91AB-B39998050C57}" srcOrd="3" destOrd="0" presId="urn:microsoft.com/office/officeart/2008/layout/TitlePictureLineup"/>
    <dgm:cxn modelId="{36A6744F-549E-4EAC-90D1-CBE555E01ED8}" type="presParOf" srcId="{6BA0523E-76F2-424C-9237-F0347D845950}" destId="{02E092F6-5CB2-4C2F-AF5D-9E624421973E}" srcOrd="3" destOrd="0" presId="urn:microsoft.com/office/officeart/2008/layout/TitlePictureLineup"/>
    <dgm:cxn modelId="{1DA2F0C1-5DC5-4D07-BE45-C7C7D2C84FFD}" type="presParOf" srcId="{6BA0523E-76F2-424C-9237-F0347D845950}" destId="{32336A7C-E97D-4F51-B9BF-F46D34938397}" srcOrd="4" destOrd="0" presId="urn:microsoft.com/office/officeart/2008/layout/TitlePictureLineup"/>
    <dgm:cxn modelId="{730D9E49-5F81-4D16-9557-7DE9E7917775}" type="presParOf" srcId="{32336A7C-E97D-4F51-B9BF-F46D34938397}" destId="{B819B288-5C4A-4265-9DF7-2D9543C85081}" srcOrd="0" destOrd="0" presId="urn:microsoft.com/office/officeart/2008/layout/TitlePictureLineup"/>
    <dgm:cxn modelId="{B66D1B79-B002-46C0-96B4-2550CA17DE1E}" type="presParOf" srcId="{32336A7C-E97D-4F51-B9BF-F46D34938397}" destId="{C719D612-61FE-466D-9DB4-E800E55AFF8F}" srcOrd="1" destOrd="0" presId="urn:microsoft.com/office/officeart/2008/layout/TitlePictureLineup"/>
    <dgm:cxn modelId="{4BA22A58-341A-4512-8D61-3E25F1627A61}" type="presParOf" srcId="{32336A7C-E97D-4F51-B9BF-F46D34938397}" destId="{AFC6C55D-14AB-4F52-A94D-7F44428EB7A7}" srcOrd="2" destOrd="0" presId="urn:microsoft.com/office/officeart/2008/layout/TitlePictureLineup"/>
    <dgm:cxn modelId="{0BB3E028-794C-4F17-9F03-1E87D243D4F7}" type="presParOf" srcId="{32336A7C-E97D-4F51-B9BF-F46D34938397}" destId="{2A63656B-4C72-4DB0-80EE-9B3B92803ED9}" srcOrd="3" destOrd="0" presId="urn:microsoft.com/office/officeart/2008/layout/TitlePictureLineup"/>
    <dgm:cxn modelId="{B9176D9D-8B5C-43AB-8A60-4B6A5C69A8B8}" type="presParOf" srcId="{6BA0523E-76F2-424C-9237-F0347D845950}" destId="{191F21F6-307A-402E-A07C-6C1F59D6E63C}" srcOrd="5" destOrd="0" presId="urn:microsoft.com/office/officeart/2008/layout/TitlePictureLineup"/>
    <dgm:cxn modelId="{FD30F6D7-E119-4122-8431-67122CFA1FBA}" type="presParOf" srcId="{6BA0523E-76F2-424C-9237-F0347D845950}" destId="{8AC62208-A736-4117-BE9E-FCFE9A94ADB0}" srcOrd="6" destOrd="0" presId="urn:microsoft.com/office/officeart/2008/layout/TitlePictureLineup"/>
    <dgm:cxn modelId="{8D68FC91-8F15-48D5-BD31-B9F531146D70}" type="presParOf" srcId="{8AC62208-A736-4117-BE9E-FCFE9A94ADB0}" destId="{CB92B938-2843-4F2C-8459-F50B008F06B1}" srcOrd="0" destOrd="0" presId="urn:microsoft.com/office/officeart/2008/layout/TitlePictureLineup"/>
    <dgm:cxn modelId="{38BFB6CE-E788-4F41-831C-AC1EE44241E4}" type="presParOf" srcId="{8AC62208-A736-4117-BE9E-FCFE9A94ADB0}" destId="{BE2DACCD-DB28-49BF-824A-553C1B950BAE}" srcOrd="1" destOrd="0" presId="urn:microsoft.com/office/officeart/2008/layout/TitlePictureLineup"/>
    <dgm:cxn modelId="{5F2C1841-2CFE-4054-B01F-A6A3B8E8CD22}" type="presParOf" srcId="{8AC62208-A736-4117-BE9E-FCFE9A94ADB0}" destId="{389C94C6-AA03-4A8F-A0C4-4F469716D0F2}" srcOrd="2" destOrd="0" presId="urn:microsoft.com/office/officeart/2008/layout/TitlePictureLineup"/>
    <dgm:cxn modelId="{DA223C27-BC64-4F09-B99F-24EC302F7211}" type="presParOf" srcId="{8AC62208-A736-4117-BE9E-FCFE9A94ADB0}" destId="{6EFAF0C5-22FD-466D-99B8-9F7209A7318A}"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EB5D0C-B30D-4DC3-9CAD-AB32C2DDBFEF}"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US"/>
        </a:p>
      </dgm:t>
    </dgm:pt>
    <dgm:pt modelId="{43CB8CA3-DBAD-41A2-8C77-17BEA266FDFB}">
      <dgm:prSet phldrT="[Text]"/>
      <dgm:spPr/>
      <dgm:t>
        <a:bodyPr/>
        <a:lstStyle/>
        <a:p>
          <a:r>
            <a:rPr lang="en-US" dirty="0" smtClean="0"/>
            <a:t>Cheque</a:t>
          </a:r>
          <a:endParaRPr lang="en-US" dirty="0"/>
        </a:p>
      </dgm:t>
    </dgm:pt>
    <dgm:pt modelId="{D51DF7B0-E7F4-4AFA-A929-875B3C926EF6}" type="parTrans" cxnId="{65F8C5C2-C316-489C-BC96-7049016D1178}">
      <dgm:prSet/>
      <dgm:spPr/>
      <dgm:t>
        <a:bodyPr/>
        <a:lstStyle/>
        <a:p>
          <a:endParaRPr lang="en-US"/>
        </a:p>
      </dgm:t>
    </dgm:pt>
    <dgm:pt modelId="{111DE453-A330-4A1A-B51D-1838654FAF64}" type="sibTrans" cxnId="{65F8C5C2-C316-489C-BC96-7049016D1178}">
      <dgm:prSet/>
      <dgm:spPr/>
      <dgm:t>
        <a:bodyPr/>
        <a:lstStyle/>
        <a:p>
          <a:endParaRPr lang="en-US"/>
        </a:p>
      </dgm:t>
    </dgm:pt>
    <dgm:pt modelId="{075F67E6-F59C-4CC4-A4FA-D2C5A1734DDA}">
      <dgm:prSet phldrT="[Text]"/>
      <dgm:spPr/>
      <dgm:t>
        <a:bodyPr/>
        <a:lstStyle/>
        <a:p>
          <a:r>
            <a:rPr lang="en-US" dirty="0" smtClean="0"/>
            <a:t>Order (Crossed)</a:t>
          </a:r>
          <a:endParaRPr lang="en-US" dirty="0"/>
        </a:p>
      </dgm:t>
    </dgm:pt>
    <dgm:pt modelId="{302A491E-2DAE-4D5B-B282-28BB7066F6B5}" type="parTrans" cxnId="{8280D829-BF47-4066-9BDE-4ADCFFE3005E}">
      <dgm:prSet/>
      <dgm:spPr/>
      <dgm:t>
        <a:bodyPr/>
        <a:lstStyle/>
        <a:p>
          <a:endParaRPr lang="en-US"/>
        </a:p>
      </dgm:t>
    </dgm:pt>
    <dgm:pt modelId="{867723B2-68DD-4DCF-9D7C-AD163BAC0E1B}" type="sibTrans" cxnId="{8280D829-BF47-4066-9BDE-4ADCFFE3005E}">
      <dgm:prSet/>
      <dgm:spPr/>
      <dgm:t>
        <a:bodyPr/>
        <a:lstStyle/>
        <a:p>
          <a:endParaRPr lang="en-US"/>
        </a:p>
      </dgm:t>
    </dgm:pt>
    <dgm:pt modelId="{E947A026-9412-4DAB-A418-190C03AA1EAF}">
      <dgm:prSet phldrT="[Text]"/>
      <dgm:spPr/>
      <dgm:t>
        <a:bodyPr/>
        <a:lstStyle/>
        <a:p>
          <a:r>
            <a:rPr lang="en-US" dirty="0" smtClean="0"/>
            <a:t>Open (Bearer)</a:t>
          </a:r>
          <a:endParaRPr lang="en-US" dirty="0"/>
        </a:p>
      </dgm:t>
    </dgm:pt>
    <dgm:pt modelId="{75FD6DBE-CFE8-4003-B046-A1F05EB94C1E}" type="parTrans" cxnId="{2A20BDCB-F6D5-48F7-9184-8165C52B6D6F}">
      <dgm:prSet/>
      <dgm:spPr/>
      <dgm:t>
        <a:bodyPr/>
        <a:lstStyle/>
        <a:p>
          <a:endParaRPr lang="en-US"/>
        </a:p>
      </dgm:t>
    </dgm:pt>
    <dgm:pt modelId="{37D8A99C-B4F4-4F24-96E8-5613639C50EA}" type="sibTrans" cxnId="{2A20BDCB-F6D5-48F7-9184-8165C52B6D6F}">
      <dgm:prSet/>
      <dgm:spPr/>
      <dgm:t>
        <a:bodyPr/>
        <a:lstStyle/>
        <a:p>
          <a:endParaRPr lang="en-US"/>
        </a:p>
      </dgm:t>
    </dgm:pt>
    <dgm:pt modelId="{AAF00D14-3A07-4564-9B3E-B2F4CEA283F6}">
      <dgm:prSet phldrT="[Text]"/>
      <dgm:spPr/>
      <dgm:t>
        <a:bodyPr/>
        <a:lstStyle/>
        <a:p>
          <a:r>
            <a:rPr lang="en-US" dirty="0" smtClean="0"/>
            <a:t>Traveler </a:t>
          </a:r>
          <a:r>
            <a:rPr lang="en-US" dirty="0" err="1" smtClean="0"/>
            <a:t>cheque</a:t>
          </a:r>
          <a:endParaRPr lang="en-US" dirty="0"/>
        </a:p>
      </dgm:t>
    </dgm:pt>
    <dgm:pt modelId="{F509CC22-464A-42D6-B93A-4D552B497540}" type="parTrans" cxnId="{D8230121-0C73-4AFD-8970-5F71940029F2}">
      <dgm:prSet/>
      <dgm:spPr/>
      <dgm:t>
        <a:bodyPr/>
        <a:lstStyle/>
        <a:p>
          <a:endParaRPr lang="en-US"/>
        </a:p>
      </dgm:t>
    </dgm:pt>
    <dgm:pt modelId="{AF16C4AC-44EF-4297-A613-40AE48462E92}" type="sibTrans" cxnId="{D8230121-0C73-4AFD-8970-5F71940029F2}">
      <dgm:prSet/>
      <dgm:spPr/>
      <dgm:t>
        <a:bodyPr/>
        <a:lstStyle/>
        <a:p>
          <a:endParaRPr lang="en-US"/>
        </a:p>
      </dgm:t>
    </dgm:pt>
    <dgm:pt modelId="{FF6259EA-3DCE-4D2F-BB45-0F7F8B1A5501}">
      <dgm:prSet phldrT="[Text]"/>
      <dgm:spPr/>
      <dgm:t>
        <a:bodyPr/>
        <a:lstStyle/>
        <a:p>
          <a:r>
            <a:rPr lang="en-US" dirty="0" smtClean="0"/>
            <a:t>General</a:t>
          </a:r>
          <a:endParaRPr lang="en-US" dirty="0"/>
        </a:p>
      </dgm:t>
    </dgm:pt>
    <dgm:pt modelId="{D2F2A656-FF84-43A8-B896-519213EE30E8}" type="parTrans" cxnId="{31E2E22E-8C24-42B4-81D7-B73A42582220}">
      <dgm:prSet/>
      <dgm:spPr/>
      <dgm:t>
        <a:bodyPr/>
        <a:lstStyle/>
        <a:p>
          <a:endParaRPr lang="en-US"/>
        </a:p>
      </dgm:t>
    </dgm:pt>
    <dgm:pt modelId="{F8915B19-C74D-4222-89EC-E356A124F424}" type="sibTrans" cxnId="{31E2E22E-8C24-42B4-81D7-B73A42582220}">
      <dgm:prSet/>
      <dgm:spPr/>
      <dgm:t>
        <a:bodyPr/>
        <a:lstStyle/>
        <a:p>
          <a:endParaRPr lang="en-US"/>
        </a:p>
      </dgm:t>
    </dgm:pt>
    <dgm:pt modelId="{9C5C0C2D-F9D5-4708-9375-B222779A1D1C}">
      <dgm:prSet phldrT="[Text]"/>
      <dgm:spPr/>
      <dgm:t>
        <a:bodyPr/>
        <a:lstStyle/>
        <a:p>
          <a:r>
            <a:rPr lang="en-US" dirty="0" smtClean="0"/>
            <a:t>specific</a:t>
          </a:r>
          <a:endParaRPr lang="en-US" dirty="0"/>
        </a:p>
      </dgm:t>
    </dgm:pt>
    <dgm:pt modelId="{0D90453D-EA87-4B3D-BB63-27C3867A330B}" type="parTrans" cxnId="{FA3340EA-56A3-49E0-BC17-6C6C8D4BA6F5}">
      <dgm:prSet/>
      <dgm:spPr/>
      <dgm:t>
        <a:bodyPr/>
        <a:lstStyle/>
        <a:p>
          <a:endParaRPr lang="en-US"/>
        </a:p>
      </dgm:t>
    </dgm:pt>
    <dgm:pt modelId="{7C359CC8-E1AA-4117-9145-6FF494605233}" type="sibTrans" cxnId="{FA3340EA-56A3-49E0-BC17-6C6C8D4BA6F5}">
      <dgm:prSet/>
      <dgm:spPr/>
      <dgm:t>
        <a:bodyPr/>
        <a:lstStyle/>
        <a:p>
          <a:endParaRPr lang="en-US"/>
        </a:p>
      </dgm:t>
    </dgm:pt>
    <dgm:pt modelId="{826DBA25-83FA-4E79-B7A7-2C9057B390E6}">
      <dgm:prSet phldrT="[Text]"/>
      <dgm:spPr/>
      <dgm:t>
        <a:bodyPr/>
        <a:lstStyle/>
        <a:p>
          <a:r>
            <a:rPr lang="en-US" dirty="0" smtClean="0"/>
            <a:t>Anyone who presents</a:t>
          </a:r>
          <a:endParaRPr lang="en-US" dirty="0"/>
        </a:p>
      </dgm:t>
    </dgm:pt>
    <dgm:pt modelId="{57C9C989-6EAD-45E0-BF14-DD7B59362DDB}" type="parTrans" cxnId="{CBCD0306-B961-4E57-8E48-064741EE52FD}">
      <dgm:prSet/>
      <dgm:spPr/>
      <dgm:t>
        <a:bodyPr/>
        <a:lstStyle/>
        <a:p>
          <a:endParaRPr lang="en-US"/>
        </a:p>
      </dgm:t>
    </dgm:pt>
    <dgm:pt modelId="{86451B23-CFAD-4B82-9046-74B547FA613C}" type="sibTrans" cxnId="{CBCD0306-B961-4E57-8E48-064741EE52FD}">
      <dgm:prSet/>
      <dgm:spPr/>
      <dgm:t>
        <a:bodyPr/>
        <a:lstStyle/>
        <a:p>
          <a:endParaRPr lang="en-US"/>
        </a:p>
      </dgm:t>
    </dgm:pt>
    <dgm:pt modelId="{FCA71EB3-8ED5-4066-B668-7273E00D7AFC}" type="pres">
      <dgm:prSet presAssocID="{D6EB5D0C-B30D-4DC3-9CAD-AB32C2DDBFEF}" presName="diagram" presStyleCnt="0">
        <dgm:presLayoutVars>
          <dgm:chPref val="1"/>
          <dgm:dir/>
          <dgm:animOne val="branch"/>
          <dgm:animLvl val="lvl"/>
          <dgm:resizeHandles val="exact"/>
        </dgm:presLayoutVars>
      </dgm:prSet>
      <dgm:spPr/>
      <dgm:t>
        <a:bodyPr/>
        <a:lstStyle/>
        <a:p>
          <a:endParaRPr lang="en-US"/>
        </a:p>
      </dgm:t>
    </dgm:pt>
    <dgm:pt modelId="{A24640E0-C682-4BEA-B90B-E8C41BCD16B9}" type="pres">
      <dgm:prSet presAssocID="{43CB8CA3-DBAD-41A2-8C77-17BEA266FDFB}" presName="root1" presStyleCnt="0"/>
      <dgm:spPr/>
      <dgm:t>
        <a:bodyPr/>
        <a:lstStyle/>
        <a:p>
          <a:endParaRPr lang="en-US"/>
        </a:p>
      </dgm:t>
    </dgm:pt>
    <dgm:pt modelId="{09630269-6B9B-46B7-961D-D42814D651D4}" type="pres">
      <dgm:prSet presAssocID="{43CB8CA3-DBAD-41A2-8C77-17BEA266FDFB}" presName="LevelOneTextNode" presStyleLbl="node0" presStyleIdx="0" presStyleCnt="1">
        <dgm:presLayoutVars>
          <dgm:chPref val="3"/>
        </dgm:presLayoutVars>
      </dgm:prSet>
      <dgm:spPr/>
      <dgm:t>
        <a:bodyPr/>
        <a:lstStyle/>
        <a:p>
          <a:endParaRPr lang="en-US"/>
        </a:p>
      </dgm:t>
    </dgm:pt>
    <dgm:pt modelId="{0348A857-62BE-4927-9E42-74292CB62E3D}" type="pres">
      <dgm:prSet presAssocID="{43CB8CA3-DBAD-41A2-8C77-17BEA266FDFB}" presName="level2hierChild" presStyleCnt="0"/>
      <dgm:spPr/>
      <dgm:t>
        <a:bodyPr/>
        <a:lstStyle/>
        <a:p>
          <a:endParaRPr lang="en-US"/>
        </a:p>
      </dgm:t>
    </dgm:pt>
    <dgm:pt modelId="{1EAFBF93-203A-47DE-BE27-A18C056122DD}" type="pres">
      <dgm:prSet presAssocID="{302A491E-2DAE-4D5B-B282-28BB7066F6B5}" presName="conn2-1" presStyleLbl="parChTrans1D2" presStyleIdx="0" presStyleCnt="2"/>
      <dgm:spPr/>
      <dgm:t>
        <a:bodyPr/>
        <a:lstStyle/>
        <a:p>
          <a:endParaRPr lang="en-US"/>
        </a:p>
      </dgm:t>
    </dgm:pt>
    <dgm:pt modelId="{E6419B30-96F0-4506-AE56-DBD48B8294D4}" type="pres">
      <dgm:prSet presAssocID="{302A491E-2DAE-4D5B-B282-28BB7066F6B5}" presName="connTx" presStyleLbl="parChTrans1D2" presStyleIdx="0" presStyleCnt="2"/>
      <dgm:spPr/>
      <dgm:t>
        <a:bodyPr/>
        <a:lstStyle/>
        <a:p>
          <a:endParaRPr lang="en-US"/>
        </a:p>
      </dgm:t>
    </dgm:pt>
    <dgm:pt modelId="{D22BF283-E1EB-457A-81EA-64C8E895C3E2}" type="pres">
      <dgm:prSet presAssocID="{075F67E6-F59C-4CC4-A4FA-D2C5A1734DDA}" presName="root2" presStyleCnt="0"/>
      <dgm:spPr/>
      <dgm:t>
        <a:bodyPr/>
        <a:lstStyle/>
        <a:p>
          <a:endParaRPr lang="en-US"/>
        </a:p>
      </dgm:t>
    </dgm:pt>
    <dgm:pt modelId="{7622B5D9-ECE4-424D-A0EF-4F711963796D}" type="pres">
      <dgm:prSet presAssocID="{075F67E6-F59C-4CC4-A4FA-D2C5A1734DDA}" presName="LevelTwoTextNode" presStyleLbl="node2" presStyleIdx="0" presStyleCnt="2">
        <dgm:presLayoutVars>
          <dgm:chPref val="3"/>
        </dgm:presLayoutVars>
      </dgm:prSet>
      <dgm:spPr/>
      <dgm:t>
        <a:bodyPr/>
        <a:lstStyle/>
        <a:p>
          <a:endParaRPr lang="en-US"/>
        </a:p>
      </dgm:t>
    </dgm:pt>
    <dgm:pt modelId="{FEF2C51D-E676-4238-8BD1-8D3363DD89AF}" type="pres">
      <dgm:prSet presAssocID="{075F67E6-F59C-4CC4-A4FA-D2C5A1734DDA}" presName="level3hierChild" presStyleCnt="0"/>
      <dgm:spPr/>
      <dgm:t>
        <a:bodyPr/>
        <a:lstStyle/>
        <a:p>
          <a:endParaRPr lang="en-US"/>
        </a:p>
      </dgm:t>
    </dgm:pt>
    <dgm:pt modelId="{3E85E8A0-0D78-4802-8426-0BDDB9191CFE}" type="pres">
      <dgm:prSet presAssocID="{D2F2A656-FF84-43A8-B896-519213EE30E8}" presName="conn2-1" presStyleLbl="parChTrans1D3" presStyleIdx="0" presStyleCnt="4"/>
      <dgm:spPr/>
      <dgm:t>
        <a:bodyPr/>
        <a:lstStyle/>
        <a:p>
          <a:endParaRPr lang="en-US"/>
        </a:p>
      </dgm:t>
    </dgm:pt>
    <dgm:pt modelId="{B61029D0-04F3-43D6-8375-9FD60D2608FF}" type="pres">
      <dgm:prSet presAssocID="{D2F2A656-FF84-43A8-B896-519213EE30E8}" presName="connTx" presStyleLbl="parChTrans1D3" presStyleIdx="0" presStyleCnt="4"/>
      <dgm:spPr/>
      <dgm:t>
        <a:bodyPr/>
        <a:lstStyle/>
        <a:p>
          <a:endParaRPr lang="en-US"/>
        </a:p>
      </dgm:t>
    </dgm:pt>
    <dgm:pt modelId="{F54EA0C7-A29F-4AC5-BF4A-71CE0EEB22FD}" type="pres">
      <dgm:prSet presAssocID="{FF6259EA-3DCE-4D2F-BB45-0F7F8B1A5501}" presName="root2" presStyleCnt="0"/>
      <dgm:spPr/>
      <dgm:t>
        <a:bodyPr/>
        <a:lstStyle/>
        <a:p>
          <a:endParaRPr lang="en-US"/>
        </a:p>
      </dgm:t>
    </dgm:pt>
    <dgm:pt modelId="{F8CA7954-0003-4CF6-B2E5-57C474F585D3}" type="pres">
      <dgm:prSet presAssocID="{FF6259EA-3DCE-4D2F-BB45-0F7F8B1A5501}" presName="LevelTwoTextNode" presStyleLbl="node3" presStyleIdx="0" presStyleCnt="4">
        <dgm:presLayoutVars>
          <dgm:chPref val="3"/>
        </dgm:presLayoutVars>
      </dgm:prSet>
      <dgm:spPr/>
      <dgm:t>
        <a:bodyPr/>
        <a:lstStyle/>
        <a:p>
          <a:endParaRPr lang="en-US"/>
        </a:p>
      </dgm:t>
    </dgm:pt>
    <dgm:pt modelId="{40A0454C-F1C7-483D-866C-18B1824E3ABA}" type="pres">
      <dgm:prSet presAssocID="{FF6259EA-3DCE-4D2F-BB45-0F7F8B1A5501}" presName="level3hierChild" presStyleCnt="0"/>
      <dgm:spPr/>
      <dgm:t>
        <a:bodyPr/>
        <a:lstStyle/>
        <a:p>
          <a:endParaRPr lang="en-US"/>
        </a:p>
      </dgm:t>
    </dgm:pt>
    <dgm:pt modelId="{62F5D7AD-ADE0-4FF1-9A72-9A09C0AF3D48}" type="pres">
      <dgm:prSet presAssocID="{0D90453D-EA87-4B3D-BB63-27C3867A330B}" presName="conn2-1" presStyleLbl="parChTrans1D3" presStyleIdx="1" presStyleCnt="4"/>
      <dgm:spPr/>
      <dgm:t>
        <a:bodyPr/>
        <a:lstStyle/>
        <a:p>
          <a:endParaRPr lang="en-US"/>
        </a:p>
      </dgm:t>
    </dgm:pt>
    <dgm:pt modelId="{57953EBE-E079-4827-B114-6A58865B82AC}" type="pres">
      <dgm:prSet presAssocID="{0D90453D-EA87-4B3D-BB63-27C3867A330B}" presName="connTx" presStyleLbl="parChTrans1D3" presStyleIdx="1" presStyleCnt="4"/>
      <dgm:spPr/>
      <dgm:t>
        <a:bodyPr/>
        <a:lstStyle/>
        <a:p>
          <a:endParaRPr lang="en-US"/>
        </a:p>
      </dgm:t>
    </dgm:pt>
    <dgm:pt modelId="{7E745A26-9F4C-4A9B-96C6-5327AAEA406D}" type="pres">
      <dgm:prSet presAssocID="{9C5C0C2D-F9D5-4708-9375-B222779A1D1C}" presName="root2" presStyleCnt="0"/>
      <dgm:spPr/>
      <dgm:t>
        <a:bodyPr/>
        <a:lstStyle/>
        <a:p>
          <a:endParaRPr lang="en-US"/>
        </a:p>
      </dgm:t>
    </dgm:pt>
    <dgm:pt modelId="{B1016D4D-6953-44E8-A329-AF38EA199D69}" type="pres">
      <dgm:prSet presAssocID="{9C5C0C2D-F9D5-4708-9375-B222779A1D1C}" presName="LevelTwoTextNode" presStyleLbl="node3" presStyleIdx="1" presStyleCnt="4">
        <dgm:presLayoutVars>
          <dgm:chPref val="3"/>
        </dgm:presLayoutVars>
      </dgm:prSet>
      <dgm:spPr/>
      <dgm:t>
        <a:bodyPr/>
        <a:lstStyle/>
        <a:p>
          <a:endParaRPr lang="en-US"/>
        </a:p>
      </dgm:t>
    </dgm:pt>
    <dgm:pt modelId="{EA8C47D3-F33D-456A-8D00-A13F6826C864}" type="pres">
      <dgm:prSet presAssocID="{9C5C0C2D-F9D5-4708-9375-B222779A1D1C}" presName="level3hierChild" presStyleCnt="0"/>
      <dgm:spPr/>
      <dgm:t>
        <a:bodyPr/>
        <a:lstStyle/>
        <a:p>
          <a:endParaRPr lang="en-US"/>
        </a:p>
      </dgm:t>
    </dgm:pt>
    <dgm:pt modelId="{32698263-EDBF-4B2A-A4C4-816E2978D0C6}" type="pres">
      <dgm:prSet presAssocID="{75FD6DBE-CFE8-4003-B046-A1F05EB94C1E}" presName="conn2-1" presStyleLbl="parChTrans1D2" presStyleIdx="1" presStyleCnt="2"/>
      <dgm:spPr/>
      <dgm:t>
        <a:bodyPr/>
        <a:lstStyle/>
        <a:p>
          <a:endParaRPr lang="en-US"/>
        </a:p>
      </dgm:t>
    </dgm:pt>
    <dgm:pt modelId="{298161B7-E140-4AB7-A6BE-5E66A18958C6}" type="pres">
      <dgm:prSet presAssocID="{75FD6DBE-CFE8-4003-B046-A1F05EB94C1E}" presName="connTx" presStyleLbl="parChTrans1D2" presStyleIdx="1" presStyleCnt="2"/>
      <dgm:spPr/>
      <dgm:t>
        <a:bodyPr/>
        <a:lstStyle/>
        <a:p>
          <a:endParaRPr lang="en-US"/>
        </a:p>
      </dgm:t>
    </dgm:pt>
    <dgm:pt modelId="{F5560076-909A-4E30-B3E6-19A1BEC7C4D5}" type="pres">
      <dgm:prSet presAssocID="{E947A026-9412-4DAB-A418-190C03AA1EAF}" presName="root2" presStyleCnt="0"/>
      <dgm:spPr/>
      <dgm:t>
        <a:bodyPr/>
        <a:lstStyle/>
        <a:p>
          <a:endParaRPr lang="en-US"/>
        </a:p>
      </dgm:t>
    </dgm:pt>
    <dgm:pt modelId="{78700EDD-C707-4B41-863B-9308ED6387D5}" type="pres">
      <dgm:prSet presAssocID="{E947A026-9412-4DAB-A418-190C03AA1EAF}" presName="LevelTwoTextNode" presStyleLbl="node2" presStyleIdx="1" presStyleCnt="2">
        <dgm:presLayoutVars>
          <dgm:chPref val="3"/>
        </dgm:presLayoutVars>
      </dgm:prSet>
      <dgm:spPr/>
      <dgm:t>
        <a:bodyPr/>
        <a:lstStyle/>
        <a:p>
          <a:endParaRPr lang="en-US"/>
        </a:p>
      </dgm:t>
    </dgm:pt>
    <dgm:pt modelId="{075D1B5D-EA65-4CB4-9A96-9E359C2A2D22}" type="pres">
      <dgm:prSet presAssocID="{E947A026-9412-4DAB-A418-190C03AA1EAF}" presName="level3hierChild" presStyleCnt="0"/>
      <dgm:spPr/>
      <dgm:t>
        <a:bodyPr/>
        <a:lstStyle/>
        <a:p>
          <a:endParaRPr lang="en-US"/>
        </a:p>
      </dgm:t>
    </dgm:pt>
    <dgm:pt modelId="{C939D766-7503-4193-A7C2-B6FE6C9FBAE7}" type="pres">
      <dgm:prSet presAssocID="{57C9C989-6EAD-45E0-BF14-DD7B59362DDB}" presName="conn2-1" presStyleLbl="parChTrans1D3" presStyleIdx="2" presStyleCnt="4"/>
      <dgm:spPr/>
      <dgm:t>
        <a:bodyPr/>
        <a:lstStyle/>
        <a:p>
          <a:endParaRPr lang="en-US"/>
        </a:p>
      </dgm:t>
    </dgm:pt>
    <dgm:pt modelId="{0D6C2152-55CC-465B-972B-74085D293F0B}" type="pres">
      <dgm:prSet presAssocID="{57C9C989-6EAD-45E0-BF14-DD7B59362DDB}" presName="connTx" presStyleLbl="parChTrans1D3" presStyleIdx="2" presStyleCnt="4"/>
      <dgm:spPr/>
      <dgm:t>
        <a:bodyPr/>
        <a:lstStyle/>
        <a:p>
          <a:endParaRPr lang="en-US"/>
        </a:p>
      </dgm:t>
    </dgm:pt>
    <dgm:pt modelId="{66F75B47-A596-41C3-BE91-36A1D159E529}" type="pres">
      <dgm:prSet presAssocID="{826DBA25-83FA-4E79-B7A7-2C9057B390E6}" presName="root2" presStyleCnt="0"/>
      <dgm:spPr/>
      <dgm:t>
        <a:bodyPr/>
        <a:lstStyle/>
        <a:p>
          <a:endParaRPr lang="en-US"/>
        </a:p>
      </dgm:t>
    </dgm:pt>
    <dgm:pt modelId="{1E1F702E-8308-4982-99BF-5E0838447742}" type="pres">
      <dgm:prSet presAssocID="{826DBA25-83FA-4E79-B7A7-2C9057B390E6}" presName="LevelTwoTextNode" presStyleLbl="node3" presStyleIdx="2" presStyleCnt="4">
        <dgm:presLayoutVars>
          <dgm:chPref val="3"/>
        </dgm:presLayoutVars>
      </dgm:prSet>
      <dgm:spPr/>
      <dgm:t>
        <a:bodyPr/>
        <a:lstStyle/>
        <a:p>
          <a:endParaRPr lang="en-US"/>
        </a:p>
      </dgm:t>
    </dgm:pt>
    <dgm:pt modelId="{54147D81-13EE-42FD-A45B-B4FB26DE0DE7}" type="pres">
      <dgm:prSet presAssocID="{826DBA25-83FA-4E79-B7A7-2C9057B390E6}" presName="level3hierChild" presStyleCnt="0"/>
      <dgm:spPr/>
      <dgm:t>
        <a:bodyPr/>
        <a:lstStyle/>
        <a:p>
          <a:endParaRPr lang="en-US"/>
        </a:p>
      </dgm:t>
    </dgm:pt>
    <dgm:pt modelId="{5E207AB1-79DF-4919-BFF4-569D5FC11552}" type="pres">
      <dgm:prSet presAssocID="{F509CC22-464A-42D6-B93A-4D552B497540}" presName="conn2-1" presStyleLbl="parChTrans1D3" presStyleIdx="3" presStyleCnt="4"/>
      <dgm:spPr/>
      <dgm:t>
        <a:bodyPr/>
        <a:lstStyle/>
        <a:p>
          <a:endParaRPr lang="en-US"/>
        </a:p>
      </dgm:t>
    </dgm:pt>
    <dgm:pt modelId="{2C786750-B0E8-45B1-885A-105CE6627A14}" type="pres">
      <dgm:prSet presAssocID="{F509CC22-464A-42D6-B93A-4D552B497540}" presName="connTx" presStyleLbl="parChTrans1D3" presStyleIdx="3" presStyleCnt="4"/>
      <dgm:spPr/>
      <dgm:t>
        <a:bodyPr/>
        <a:lstStyle/>
        <a:p>
          <a:endParaRPr lang="en-US"/>
        </a:p>
      </dgm:t>
    </dgm:pt>
    <dgm:pt modelId="{9EEB8333-181D-4002-A390-9F6CB3642840}" type="pres">
      <dgm:prSet presAssocID="{AAF00D14-3A07-4564-9B3E-B2F4CEA283F6}" presName="root2" presStyleCnt="0"/>
      <dgm:spPr/>
      <dgm:t>
        <a:bodyPr/>
        <a:lstStyle/>
        <a:p>
          <a:endParaRPr lang="en-US"/>
        </a:p>
      </dgm:t>
    </dgm:pt>
    <dgm:pt modelId="{18E2F86F-927F-4E73-82AB-0E6DA0632BE9}" type="pres">
      <dgm:prSet presAssocID="{AAF00D14-3A07-4564-9B3E-B2F4CEA283F6}" presName="LevelTwoTextNode" presStyleLbl="node3" presStyleIdx="3" presStyleCnt="4">
        <dgm:presLayoutVars>
          <dgm:chPref val="3"/>
        </dgm:presLayoutVars>
      </dgm:prSet>
      <dgm:spPr/>
      <dgm:t>
        <a:bodyPr/>
        <a:lstStyle/>
        <a:p>
          <a:endParaRPr lang="en-US"/>
        </a:p>
      </dgm:t>
    </dgm:pt>
    <dgm:pt modelId="{595B02E4-0D42-46EC-857C-1AE925AB16CA}" type="pres">
      <dgm:prSet presAssocID="{AAF00D14-3A07-4564-9B3E-B2F4CEA283F6}" presName="level3hierChild" presStyleCnt="0"/>
      <dgm:spPr/>
      <dgm:t>
        <a:bodyPr/>
        <a:lstStyle/>
        <a:p>
          <a:endParaRPr lang="en-US"/>
        </a:p>
      </dgm:t>
    </dgm:pt>
  </dgm:ptLst>
  <dgm:cxnLst>
    <dgm:cxn modelId="{8280D829-BF47-4066-9BDE-4ADCFFE3005E}" srcId="{43CB8CA3-DBAD-41A2-8C77-17BEA266FDFB}" destId="{075F67E6-F59C-4CC4-A4FA-D2C5A1734DDA}" srcOrd="0" destOrd="0" parTransId="{302A491E-2DAE-4D5B-B282-28BB7066F6B5}" sibTransId="{867723B2-68DD-4DCF-9D7C-AD163BAC0E1B}"/>
    <dgm:cxn modelId="{D8230121-0C73-4AFD-8970-5F71940029F2}" srcId="{E947A026-9412-4DAB-A418-190C03AA1EAF}" destId="{AAF00D14-3A07-4564-9B3E-B2F4CEA283F6}" srcOrd="1" destOrd="0" parTransId="{F509CC22-464A-42D6-B93A-4D552B497540}" sibTransId="{AF16C4AC-44EF-4297-A613-40AE48462E92}"/>
    <dgm:cxn modelId="{65F8C5C2-C316-489C-BC96-7049016D1178}" srcId="{D6EB5D0C-B30D-4DC3-9CAD-AB32C2DDBFEF}" destId="{43CB8CA3-DBAD-41A2-8C77-17BEA266FDFB}" srcOrd="0" destOrd="0" parTransId="{D51DF7B0-E7F4-4AFA-A929-875B3C926EF6}" sibTransId="{111DE453-A330-4A1A-B51D-1838654FAF64}"/>
    <dgm:cxn modelId="{47980BD5-B50D-4DC6-AD91-B67E6F9BBAF0}" type="presOf" srcId="{302A491E-2DAE-4D5B-B282-28BB7066F6B5}" destId="{1EAFBF93-203A-47DE-BE27-A18C056122DD}" srcOrd="0" destOrd="0" presId="urn:microsoft.com/office/officeart/2005/8/layout/hierarchy2"/>
    <dgm:cxn modelId="{31E2E22E-8C24-42B4-81D7-B73A42582220}" srcId="{075F67E6-F59C-4CC4-A4FA-D2C5A1734DDA}" destId="{FF6259EA-3DCE-4D2F-BB45-0F7F8B1A5501}" srcOrd="0" destOrd="0" parTransId="{D2F2A656-FF84-43A8-B896-519213EE30E8}" sibTransId="{F8915B19-C74D-4222-89EC-E356A124F424}"/>
    <dgm:cxn modelId="{39BE6B81-C907-4AAD-9C43-0C09510D2283}" type="presOf" srcId="{E947A026-9412-4DAB-A418-190C03AA1EAF}" destId="{78700EDD-C707-4B41-863B-9308ED6387D5}" srcOrd="0" destOrd="0" presId="urn:microsoft.com/office/officeart/2005/8/layout/hierarchy2"/>
    <dgm:cxn modelId="{E81F7FB0-8990-4F99-8CEE-030EA3A59940}" type="presOf" srcId="{302A491E-2DAE-4D5B-B282-28BB7066F6B5}" destId="{E6419B30-96F0-4506-AE56-DBD48B8294D4}" srcOrd="1" destOrd="0" presId="urn:microsoft.com/office/officeart/2005/8/layout/hierarchy2"/>
    <dgm:cxn modelId="{CD0F996A-27E3-47FE-B71F-58F3FBA13068}" type="presOf" srcId="{826DBA25-83FA-4E79-B7A7-2C9057B390E6}" destId="{1E1F702E-8308-4982-99BF-5E0838447742}" srcOrd="0" destOrd="0" presId="urn:microsoft.com/office/officeart/2005/8/layout/hierarchy2"/>
    <dgm:cxn modelId="{EF358511-C20D-4E09-B844-62021479CC0E}" type="presOf" srcId="{F509CC22-464A-42D6-B93A-4D552B497540}" destId="{2C786750-B0E8-45B1-885A-105CE6627A14}" srcOrd="1" destOrd="0" presId="urn:microsoft.com/office/officeart/2005/8/layout/hierarchy2"/>
    <dgm:cxn modelId="{8BDAC1BE-0375-4856-BC09-13240B7BCBBD}" type="presOf" srcId="{FF6259EA-3DCE-4D2F-BB45-0F7F8B1A5501}" destId="{F8CA7954-0003-4CF6-B2E5-57C474F585D3}" srcOrd="0" destOrd="0" presId="urn:microsoft.com/office/officeart/2005/8/layout/hierarchy2"/>
    <dgm:cxn modelId="{CBCD0306-B961-4E57-8E48-064741EE52FD}" srcId="{E947A026-9412-4DAB-A418-190C03AA1EAF}" destId="{826DBA25-83FA-4E79-B7A7-2C9057B390E6}" srcOrd="0" destOrd="0" parTransId="{57C9C989-6EAD-45E0-BF14-DD7B59362DDB}" sibTransId="{86451B23-CFAD-4B82-9046-74B547FA613C}"/>
    <dgm:cxn modelId="{061FD4C8-9D5B-4858-B312-0079D261F8DA}" type="presOf" srcId="{D6EB5D0C-B30D-4DC3-9CAD-AB32C2DDBFEF}" destId="{FCA71EB3-8ED5-4066-B668-7273E00D7AFC}" srcOrd="0" destOrd="0" presId="urn:microsoft.com/office/officeart/2005/8/layout/hierarchy2"/>
    <dgm:cxn modelId="{38D29B43-A0E4-42F5-A067-3D223282EA41}" type="presOf" srcId="{57C9C989-6EAD-45E0-BF14-DD7B59362DDB}" destId="{C939D766-7503-4193-A7C2-B6FE6C9FBAE7}" srcOrd="0" destOrd="0" presId="urn:microsoft.com/office/officeart/2005/8/layout/hierarchy2"/>
    <dgm:cxn modelId="{FA3340EA-56A3-49E0-BC17-6C6C8D4BA6F5}" srcId="{075F67E6-F59C-4CC4-A4FA-D2C5A1734DDA}" destId="{9C5C0C2D-F9D5-4708-9375-B222779A1D1C}" srcOrd="1" destOrd="0" parTransId="{0D90453D-EA87-4B3D-BB63-27C3867A330B}" sibTransId="{7C359CC8-E1AA-4117-9145-6FF494605233}"/>
    <dgm:cxn modelId="{791EF1F5-2397-4562-BC44-09FE6747E955}" type="presOf" srcId="{075F67E6-F59C-4CC4-A4FA-D2C5A1734DDA}" destId="{7622B5D9-ECE4-424D-A0EF-4F711963796D}" srcOrd="0" destOrd="0" presId="urn:microsoft.com/office/officeart/2005/8/layout/hierarchy2"/>
    <dgm:cxn modelId="{9D288A01-44BB-4C05-81B2-729991BA0C7B}" type="presOf" srcId="{57C9C989-6EAD-45E0-BF14-DD7B59362DDB}" destId="{0D6C2152-55CC-465B-972B-74085D293F0B}" srcOrd="1" destOrd="0" presId="urn:microsoft.com/office/officeart/2005/8/layout/hierarchy2"/>
    <dgm:cxn modelId="{EC0A7C11-7C1A-4350-9B81-89E665688BDC}" type="presOf" srcId="{9C5C0C2D-F9D5-4708-9375-B222779A1D1C}" destId="{B1016D4D-6953-44E8-A329-AF38EA199D69}" srcOrd="0" destOrd="0" presId="urn:microsoft.com/office/officeart/2005/8/layout/hierarchy2"/>
    <dgm:cxn modelId="{E01AD5B1-D952-41CA-A242-26162A334292}" type="presOf" srcId="{D2F2A656-FF84-43A8-B896-519213EE30E8}" destId="{B61029D0-04F3-43D6-8375-9FD60D2608FF}" srcOrd="1" destOrd="0" presId="urn:microsoft.com/office/officeart/2005/8/layout/hierarchy2"/>
    <dgm:cxn modelId="{97D8DF04-9559-447F-8B4A-DB11167AA006}" type="presOf" srcId="{75FD6DBE-CFE8-4003-B046-A1F05EB94C1E}" destId="{298161B7-E140-4AB7-A6BE-5E66A18958C6}" srcOrd="1" destOrd="0" presId="urn:microsoft.com/office/officeart/2005/8/layout/hierarchy2"/>
    <dgm:cxn modelId="{BCF9DE4B-3D31-4AAC-AD06-CF9A5AD92A7D}" type="presOf" srcId="{0D90453D-EA87-4B3D-BB63-27C3867A330B}" destId="{62F5D7AD-ADE0-4FF1-9A72-9A09C0AF3D48}" srcOrd="0" destOrd="0" presId="urn:microsoft.com/office/officeart/2005/8/layout/hierarchy2"/>
    <dgm:cxn modelId="{2815A97B-1BC3-4254-B60A-67E7CB5203BF}" type="presOf" srcId="{AAF00D14-3A07-4564-9B3E-B2F4CEA283F6}" destId="{18E2F86F-927F-4E73-82AB-0E6DA0632BE9}" srcOrd="0" destOrd="0" presId="urn:microsoft.com/office/officeart/2005/8/layout/hierarchy2"/>
    <dgm:cxn modelId="{06E83D8E-4790-4616-A3E9-EBDC9C6176FA}" type="presOf" srcId="{43CB8CA3-DBAD-41A2-8C77-17BEA266FDFB}" destId="{09630269-6B9B-46B7-961D-D42814D651D4}" srcOrd="0" destOrd="0" presId="urn:microsoft.com/office/officeart/2005/8/layout/hierarchy2"/>
    <dgm:cxn modelId="{1D9D61B8-5693-4AA7-8D79-BBD1675B9A6A}" type="presOf" srcId="{F509CC22-464A-42D6-B93A-4D552B497540}" destId="{5E207AB1-79DF-4919-BFF4-569D5FC11552}" srcOrd="0" destOrd="0" presId="urn:microsoft.com/office/officeart/2005/8/layout/hierarchy2"/>
    <dgm:cxn modelId="{02FDA5F7-F73D-4799-9C72-74EAF605891C}" type="presOf" srcId="{0D90453D-EA87-4B3D-BB63-27C3867A330B}" destId="{57953EBE-E079-4827-B114-6A58865B82AC}" srcOrd="1" destOrd="0" presId="urn:microsoft.com/office/officeart/2005/8/layout/hierarchy2"/>
    <dgm:cxn modelId="{D6BBC60E-CD28-4950-9A83-20075B28054D}" type="presOf" srcId="{D2F2A656-FF84-43A8-B896-519213EE30E8}" destId="{3E85E8A0-0D78-4802-8426-0BDDB9191CFE}" srcOrd="0" destOrd="0" presId="urn:microsoft.com/office/officeart/2005/8/layout/hierarchy2"/>
    <dgm:cxn modelId="{6704F62C-8A65-462A-9AC3-77DD2892965D}" type="presOf" srcId="{75FD6DBE-CFE8-4003-B046-A1F05EB94C1E}" destId="{32698263-EDBF-4B2A-A4C4-816E2978D0C6}" srcOrd="0" destOrd="0" presId="urn:microsoft.com/office/officeart/2005/8/layout/hierarchy2"/>
    <dgm:cxn modelId="{2A20BDCB-F6D5-48F7-9184-8165C52B6D6F}" srcId="{43CB8CA3-DBAD-41A2-8C77-17BEA266FDFB}" destId="{E947A026-9412-4DAB-A418-190C03AA1EAF}" srcOrd="1" destOrd="0" parTransId="{75FD6DBE-CFE8-4003-B046-A1F05EB94C1E}" sibTransId="{37D8A99C-B4F4-4F24-96E8-5613639C50EA}"/>
    <dgm:cxn modelId="{2F00BAFF-4706-470D-AEBE-DFBCE8894578}" type="presParOf" srcId="{FCA71EB3-8ED5-4066-B668-7273E00D7AFC}" destId="{A24640E0-C682-4BEA-B90B-E8C41BCD16B9}" srcOrd="0" destOrd="0" presId="urn:microsoft.com/office/officeart/2005/8/layout/hierarchy2"/>
    <dgm:cxn modelId="{2C49E178-F337-45AF-AC2C-97DF055F6E13}" type="presParOf" srcId="{A24640E0-C682-4BEA-B90B-E8C41BCD16B9}" destId="{09630269-6B9B-46B7-961D-D42814D651D4}" srcOrd="0" destOrd="0" presId="urn:microsoft.com/office/officeart/2005/8/layout/hierarchy2"/>
    <dgm:cxn modelId="{7C7924A4-F967-40EB-998D-5E15B73AC3FA}" type="presParOf" srcId="{A24640E0-C682-4BEA-B90B-E8C41BCD16B9}" destId="{0348A857-62BE-4927-9E42-74292CB62E3D}" srcOrd="1" destOrd="0" presId="urn:microsoft.com/office/officeart/2005/8/layout/hierarchy2"/>
    <dgm:cxn modelId="{893015A2-30D2-4098-8947-99A8C1F1A501}" type="presParOf" srcId="{0348A857-62BE-4927-9E42-74292CB62E3D}" destId="{1EAFBF93-203A-47DE-BE27-A18C056122DD}" srcOrd="0" destOrd="0" presId="urn:microsoft.com/office/officeart/2005/8/layout/hierarchy2"/>
    <dgm:cxn modelId="{1A7E048D-3B7C-42F7-8D7A-48330F49101E}" type="presParOf" srcId="{1EAFBF93-203A-47DE-BE27-A18C056122DD}" destId="{E6419B30-96F0-4506-AE56-DBD48B8294D4}" srcOrd="0" destOrd="0" presId="urn:microsoft.com/office/officeart/2005/8/layout/hierarchy2"/>
    <dgm:cxn modelId="{56BD2B9D-C0DC-47FB-AEF9-768EB0F6DD92}" type="presParOf" srcId="{0348A857-62BE-4927-9E42-74292CB62E3D}" destId="{D22BF283-E1EB-457A-81EA-64C8E895C3E2}" srcOrd="1" destOrd="0" presId="urn:microsoft.com/office/officeart/2005/8/layout/hierarchy2"/>
    <dgm:cxn modelId="{4CE34701-D179-40E0-995F-E56FA1A4DC35}" type="presParOf" srcId="{D22BF283-E1EB-457A-81EA-64C8E895C3E2}" destId="{7622B5D9-ECE4-424D-A0EF-4F711963796D}" srcOrd="0" destOrd="0" presId="urn:microsoft.com/office/officeart/2005/8/layout/hierarchy2"/>
    <dgm:cxn modelId="{CF3FFD2B-5C0C-4E93-A22D-1D860DF66EF0}" type="presParOf" srcId="{D22BF283-E1EB-457A-81EA-64C8E895C3E2}" destId="{FEF2C51D-E676-4238-8BD1-8D3363DD89AF}" srcOrd="1" destOrd="0" presId="urn:microsoft.com/office/officeart/2005/8/layout/hierarchy2"/>
    <dgm:cxn modelId="{A5087A34-8567-46CF-B923-5D6FEB1A1AB2}" type="presParOf" srcId="{FEF2C51D-E676-4238-8BD1-8D3363DD89AF}" destId="{3E85E8A0-0D78-4802-8426-0BDDB9191CFE}" srcOrd="0" destOrd="0" presId="urn:microsoft.com/office/officeart/2005/8/layout/hierarchy2"/>
    <dgm:cxn modelId="{DDF72BB3-23F4-4BDC-926B-94930CB94B93}" type="presParOf" srcId="{3E85E8A0-0D78-4802-8426-0BDDB9191CFE}" destId="{B61029D0-04F3-43D6-8375-9FD60D2608FF}" srcOrd="0" destOrd="0" presId="urn:microsoft.com/office/officeart/2005/8/layout/hierarchy2"/>
    <dgm:cxn modelId="{139902E6-B3F8-4445-83DC-308FCEAF6B03}" type="presParOf" srcId="{FEF2C51D-E676-4238-8BD1-8D3363DD89AF}" destId="{F54EA0C7-A29F-4AC5-BF4A-71CE0EEB22FD}" srcOrd="1" destOrd="0" presId="urn:microsoft.com/office/officeart/2005/8/layout/hierarchy2"/>
    <dgm:cxn modelId="{4239F64E-5612-4BEC-986E-2F80BBED3B1E}" type="presParOf" srcId="{F54EA0C7-A29F-4AC5-BF4A-71CE0EEB22FD}" destId="{F8CA7954-0003-4CF6-B2E5-57C474F585D3}" srcOrd="0" destOrd="0" presId="urn:microsoft.com/office/officeart/2005/8/layout/hierarchy2"/>
    <dgm:cxn modelId="{A690408A-DA97-4A02-B4D9-E59CD0FF75EA}" type="presParOf" srcId="{F54EA0C7-A29F-4AC5-BF4A-71CE0EEB22FD}" destId="{40A0454C-F1C7-483D-866C-18B1824E3ABA}" srcOrd="1" destOrd="0" presId="urn:microsoft.com/office/officeart/2005/8/layout/hierarchy2"/>
    <dgm:cxn modelId="{249DAEA7-2E4C-4895-8D16-8CD0747A78FC}" type="presParOf" srcId="{FEF2C51D-E676-4238-8BD1-8D3363DD89AF}" destId="{62F5D7AD-ADE0-4FF1-9A72-9A09C0AF3D48}" srcOrd="2" destOrd="0" presId="urn:microsoft.com/office/officeart/2005/8/layout/hierarchy2"/>
    <dgm:cxn modelId="{58E2B7DB-E78F-40B3-9495-B9D3AABA35FA}" type="presParOf" srcId="{62F5D7AD-ADE0-4FF1-9A72-9A09C0AF3D48}" destId="{57953EBE-E079-4827-B114-6A58865B82AC}" srcOrd="0" destOrd="0" presId="urn:microsoft.com/office/officeart/2005/8/layout/hierarchy2"/>
    <dgm:cxn modelId="{55DF026E-4FBC-4028-AD52-4735BBD9EA09}" type="presParOf" srcId="{FEF2C51D-E676-4238-8BD1-8D3363DD89AF}" destId="{7E745A26-9F4C-4A9B-96C6-5327AAEA406D}" srcOrd="3" destOrd="0" presId="urn:microsoft.com/office/officeart/2005/8/layout/hierarchy2"/>
    <dgm:cxn modelId="{A6B26501-926F-458D-8F72-08CD00E774B1}" type="presParOf" srcId="{7E745A26-9F4C-4A9B-96C6-5327AAEA406D}" destId="{B1016D4D-6953-44E8-A329-AF38EA199D69}" srcOrd="0" destOrd="0" presId="urn:microsoft.com/office/officeart/2005/8/layout/hierarchy2"/>
    <dgm:cxn modelId="{6EFA1DBD-E34F-487C-A874-74856A296E09}" type="presParOf" srcId="{7E745A26-9F4C-4A9B-96C6-5327AAEA406D}" destId="{EA8C47D3-F33D-456A-8D00-A13F6826C864}" srcOrd="1" destOrd="0" presId="urn:microsoft.com/office/officeart/2005/8/layout/hierarchy2"/>
    <dgm:cxn modelId="{6CF27D59-8EBD-4D1A-B801-BD6105A2302B}" type="presParOf" srcId="{0348A857-62BE-4927-9E42-74292CB62E3D}" destId="{32698263-EDBF-4B2A-A4C4-816E2978D0C6}" srcOrd="2" destOrd="0" presId="urn:microsoft.com/office/officeart/2005/8/layout/hierarchy2"/>
    <dgm:cxn modelId="{AA53DB78-0418-4702-AAC8-6585CB30A3BE}" type="presParOf" srcId="{32698263-EDBF-4B2A-A4C4-816E2978D0C6}" destId="{298161B7-E140-4AB7-A6BE-5E66A18958C6}" srcOrd="0" destOrd="0" presId="urn:microsoft.com/office/officeart/2005/8/layout/hierarchy2"/>
    <dgm:cxn modelId="{23F6B26B-0417-4822-A723-2D16C997D215}" type="presParOf" srcId="{0348A857-62BE-4927-9E42-74292CB62E3D}" destId="{F5560076-909A-4E30-B3E6-19A1BEC7C4D5}" srcOrd="3" destOrd="0" presId="urn:microsoft.com/office/officeart/2005/8/layout/hierarchy2"/>
    <dgm:cxn modelId="{1AC6E8DE-707B-4B97-AED5-057A7D18D16F}" type="presParOf" srcId="{F5560076-909A-4E30-B3E6-19A1BEC7C4D5}" destId="{78700EDD-C707-4B41-863B-9308ED6387D5}" srcOrd="0" destOrd="0" presId="urn:microsoft.com/office/officeart/2005/8/layout/hierarchy2"/>
    <dgm:cxn modelId="{54983A89-7E1F-4BCA-BC76-6E4467A09543}" type="presParOf" srcId="{F5560076-909A-4E30-B3E6-19A1BEC7C4D5}" destId="{075D1B5D-EA65-4CB4-9A96-9E359C2A2D22}" srcOrd="1" destOrd="0" presId="urn:microsoft.com/office/officeart/2005/8/layout/hierarchy2"/>
    <dgm:cxn modelId="{C100B348-7D97-41AC-89EF-DEF2525171A1}" type="presParOf" srcId="{075D1B5D-EA65-4CB4-9A96-9E359C2A2D22}" destId="{C939D766-7503-4193-A7C2-B6FE6C9FBAE7}" srcOrd="0" destOrd="0" presId="urn:microsoft.com/office/officeart/2005/8/layout/hierarchy2"/>
    <dgm:cxn modelId="{69650CC3-A735-409C-A912-B32272BA3A6D}" type="presParOf" srcId="{C939D766-7503-4193-A7C2-B6FE6C9FBAE7}" destId="{0D6C2152-55CC-465B-972B-74085D293F0B}" srcOrd="0" destOrd="0" presId="urn:microsoft.com/office/officeart/2005/8/layout/hierarchy2"/>
    <dgm:cxn modelId="{188582C1-C60A-4429-868B-86AFDA9A7F02}" type="presParOf" srcId="{075D1B5D-EA65-4CB4-9A96-9E359C2A2D22}" destId="{66F75B47-A596-41C3-BE91-36A1D159E529}" srcOrd="1" destOrd="0" presId="urn:microsoft.com/office/officeart/2005/8/layout/hierarchy2"/>
    <dgm:cxn modelId="{A69B4516-2AE3-4041-B17A-7926AD64AE0E}" type="presParOf" srcId="{66F75B47-A596-41C3-BE91-36A1D159E529}" destId="{1E1F702E-8308-4982-99BF-5E0838447742}" srcOrd="0" destOrd="0" presId="urn:microsoft.com/office/officeart/2005/8/layout/hierarchy2"/>
    <dgm:cxn modelId="{16255796-ABBB-41DC-8981-6113925CA5D0}" type="presParOf" srcId="{66F75B47-A596-41C3-BE91-36A1D159E529}" destId="{54147D81-13EE-42FD-A45B-B4FB26DE0DE7}" srcOrd="1" destOrd="0" presId="urn:microsoft.com/office/officeart/2005/8/layout/hierarchy2"/>
    <dgm:cxn modelId="{06F8C754-F4EF-46CA-8071-55F99EE7E007}" type="presParOf" srcId="{075D1B5D-EA65-4CB4-9A96-9E359C2A2D22}" destId="{5E207AB1-79DF-4919-BFF4-569D5FC11552}" srcOrd="2" destOrd="0" presId="urn:microsoft.com/office/officeart/2005/8/layout/hierarchy2"/>
    <dgm:cxn modelId="{FD04DABD-F426-4572-9F1F-3C6510261DB4}" type="presParOf" srcId="{5E207AB1-79DF-4919-BFF4-569D5FC11552}" destId="{2C786750-B0E8-45B1-885A-105CE6627A14}" srcOrd="0" destOrd="0" presId="urn:microsoft.com/office/officeart/2005/8/layout/hierarchy2"/>
    <dgm:cxn modelId="{0705BB65-9652-4CE0-AF54-D057A5631D15}" type="presParOf" srcId="{075D1B5D-EA65-4CB4-9A96-9E359C2A2D22}" destId="{9EEB8333-181D-4002-A390-9F6CB3642840}" srcOrd="3" destOrd="0" presId="urn:microsoft.com/office/officeart/2005/8/layout/hierarchy2"/>
    <dgm:cxn modelId="{4351E362-0714-4D22-A52E-A14C9937AB14}" type="presParOf" srcId="{9EEB8333-181D-4002-A390-9F6CB3642840}" destId="{18E2F86F-927F-4E73-82AB-0E6DA0632BE9}" srcOrd="0" destOrd="0" presId="urn:microsoft.com/office/officeart/2005/8/layout/hierarchy2"/>
    <dgm:cxn modelId="{BD455EE4-1F77-4048-A646-CC91246BE31C}" type="presParOf" srcId="{9EEB8333-181D-4002-A390-9F6CB3642840}" destId="{595B02E4-0D42-46EC-857C-1AE925AB16CA}"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84CD0D8-36EB-4E6E-AF5D-536619CEB097}"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US"/>
        </a:p>
      </dgm:t>
    </dgm:pt>
    <dgm:pt modelId="{84754A37-F9A7-4D38-947B-437D566A75C1}">
      <dgm:prSet phldrT="[Text]"/>
      <dgm:spPr/>
      <dgm:t>
        <a:bodyPr/>
        <a:lstStyle/>
        <a:p>
          <a:r>
            <a:rPr lang="en-US" dirty="0" smtClean="0"/>
            <a:t>Cheque clearance</a:t>
          </a:r>
          <a:endParaRPr lang="en-US" dirty="0"/>
        </a:p>
      </dgm:t>
    </dgm:pt>
    <dgm:pt modelId="{5413E674-F1A2-4216-A17F-244263B8D47F}" type="parTrans" cxnId="{78E90853-A0F0-40AA-A4F6-3EDE0E1FA6FD}">
      <dgm:prSet/>
      <dgm:spPr/>
      <dgm:t>
        <a:bodyPr/>
        <a:lstStyle/>
        <a:p>
          <a:endParaRPr lang="en-US"/>
        </a:p>
      </dgm:t>
    </dgm:pt>
    <dgm:pt modelId="{8F8474F1-F5BB-40DF-8F6C-52DBB23CDF29}" type="sibTrans" cxnId="{78E90853-A0F0-40AA-A4F6-3EDE0E1FA6FD}">
      <dgm:prSet/>
      <dgm:spPr/>
      <dgm:t>
        <a:bodyPr/>
        <a:lstStyle/>
        <a:p>
          <a:endParaRPr lang="en-US"/>
        </a:p>
      </dgm:t>
    </dgm:pt>
    <dgm:pt modelId="{77236AFA-C6C6-4BED-BB66-D2FB3FC2FAAE}">
      <dgm:prSet phldrT="[Text]"/>
      <dgm:spPr/>
      <dgm:t>
        <a:bodyPr/>
        <a:lstStyle/>
        <a:p>
          <a:r>
            <a:rPr lang="en-US" dirty="0" smtClean="0"/>
            <a:t>Manual</a:t>
          </a:r>
          <a:endParaRPr lang="en-US" dirty="0"/>
        </a:p>
      </dgm:t>
    </dgm:pt>
    <dgm:pt modelId="{A0A2FA3A-EBEC-45E0-B2A1-78FAFDE1D796}" type="parTrans" cxnId="{7FD2564F-6B79-48B9-BAE2-A7A2AC0E1775}">
      <dgm:prSet/>
      <dgm:spPr/>
      <dgm:t>
        <a:bodyPr/>
        <a:lstStyle/>
        <a:p>
          <a:endParaRPr lang="en-US"/>
        </a:p>
      </dgm:t>
    </dgm:pt>
    <dgm:pt modelId="{E8354C90-431A-42A2-842F-38C36675B56E}" type="sibTrans" cxnId="{7FD2564F-6B79-48B9-BAE2-A7A2AC0E1775}">
      <dgm:prSet/>
      <dgm:spPr/>
      <dgm:t>
        <a:bodyPr/>
        <a:lstStyle/>
        <a:p>
          <a:endParaRPr lang="en-US"/>
        </a:p>
      </dgm:t>
    </dgm:pt>
    <dgm:pt modelId="{83ED6E0D-3D20-41F6-8B00-54420601F9A7}">
      <dgm:prSet phldrT="[Text]"/>
      <dgm:spPr/>
      <dgm:t>
        <a:bodyPr/>
        <a:lstStyle/>
        <a:p>
          <a:r>
            <a:rPr lang="en-US" dirty="0" smtClean="0"/>
            <a:t>Automated clearing system (ACS)</a:t>
          </a:r>
          <a:endParaRPr lang="en-US" dirty="0"/>
        </a:p>
      </dgm:t>
    </dgm:pt>
    <dgm:pt modelId="{C1F5A5B7-47AF-4EF4-B0E6-FDF2AD2B70C6}" type="parTrans" cxnId="{3FF880E1-A0F9-4E35-BE02-27880332E638}">
      <dgm:prSet/>
      <dgm:spPr/>
      <dgm:t>
        <a:bodyPr/>
        <a:lstStyle/>
        <a:p>
          <a:endParaRPr lang="en-US"/>
        </a:p>
      </dgm:t>
    </dgm:pt>
    <dgm:pt modelId="{A63CA4BA-8561-4D77-8B08-CC224FD91BCB}" type="sibTrans" cxnId="{3FF880E1-A0F9-4E35-BE02-27880332E638}">
      <dgm:prSet/>
      <dgm:spPr/>
      <dgm:t>
        <a:bodyPr/>
        <a:lstStyle/>
        <a:p>
          <a:endParaRPr lang="en-US"/>
        </a:p>
      </dgm:t>
    </dgm:pt>
    <dgm:pt modelId="{AB5C587D-E3FC-41DE-98E8-425BFA8E6119}">
      <dgm:prSet phldrT="[Text]"/>
      <dgm:spPr/>
      <dgm:t>
        <a:bodyPr/>
        <a:lstStyle/>
        <a:p>
          <a:r>
            <a:rPr lang="en-US" dirty="0" smtClean="0"/>
            <a:t>MICR (Iron  oxide)</a:t>
          </a:r>
          <a:br>
            <a:rPr lang="en-US" dirty="0" smtClean="0"/>
          </a:br>
          <a:r>
            <a:rPr lang="en-US" dirty="0" smtClean="0"/>
            <a:t>1986’India</a:t>
          </a:r>
          <a:endParaRPr lang="en-US" dirty="0"/>
        </a:p>
      </dgm:t>
    </dgm:pt>
    <dgm:pt modelId="{26A08B05-B79A-471A-83FC-9ACAD6047A5A}" type="parTrans" cxnId="{41BC6BAC-A1ED-4F89-AF2D-8531424218A4}">
      <dgm:prSet/>
      <dgm:spPr/>
      <dgm:t>
        <a:bodyPr/>
        <a:lstStyle/>
        <a:p>
          <a:endParaRPr lang="en-US"/>
        </a:p>
      </dgm:t>
    </dgm:pt>
    <dgm:pt modelId="{8B20E950-7428-47DF-93BE-39B9A80C04B4}" type="sibTrans" cxnId="{41BC6BAC-A1ED-4F89-AF2D-8531424218A4}">
      <dgm:prSet/>
      <dgm:spPr/>
      <dgm:t>
        <a:bodyPr/>
        <a:lstStyle/>
        <a:p>
          <a:endParaRPr lang="en-US"/>
        </a:p>
      </dgm:t>
    </dgm:pt>
    <dgm:pt modelId="{E81B5583-AEBB-4E8C-BD91-731C823838DB}">
      <dgm:prSet phldrT="[Text]"/>
      <dgm:spPr/>
      <dgm:t>
        <a:bodyPr/>
        <a:lstStyle/>
        <a:p>
          <a:r>
            <a:rPr lang="en-US" dirty="0" smtClean="0"/>
            <a:t>Magnetic ink character recognition</a:t>
          </a:r>
          <a:endParaRPr lang="en-US" dirty="0"/>
        </a:p>
      </dgm:t>
    </dgm:pt>
    <dgm:pt modelId="{EFB2EE3F-65C8-4F54-8B47-7010C518513C}" type="parTrans" cxnId="{1CF35538-5C09-4E01-91BB-ABD309052EA4}">
      <dgm:prSet/>
      <dgm:spPr/>
      <dgm:t>
        <a:bodyPr/>
        <a:lstStyle/>
        <a:p>
          <a:endParaRPr lang="en-US"/>
        </a:p>
      </dgm:t>
    </dgm:pt>
    <dgm:pt modelId="{188508A3-E0EA-451D-A875-806B0AE828EA}" type="sibTrans" cxnId="{1CF35538-5C09-4E01-91BB-ABD309052EA4}">
      <dgm:prSet/>
      <dgm:spPr/>
      <dgm:t>
        <a:bodyPr/>
        <a:lstStyle/>
        <a:p>
          <a:endParaRPr lang="en-US"/>
        </a:p>
      </dgm:t>
    </dgm:pt>
    <dgm:pt modelId="{2593F385-0AA7-4B1C-AA6B-B6790E032DF1}">
      <dgm:prSet phldrT="[Text]"/>
      <dgm:spPr/>
      <dgm:t>
        <a:bodyPr/>
        <a:lstStyle/>
        <a:p>
          <a:r>
            <a:rPr lang="en-US" dirty="0" smtClean="0"/>
            <a:t>OCR:</a:t>
          </a:r>
          <a:endParaRPr lang="en-US" dirty="0"/>
        </a:p>
      </dgm:t>
    </dgm:pt>
    <dgm:pt modelId="{080A48E3-7899-462B-9B8F-F6B317DB70AA}" type="parTrans" cxnId="{F8F565C4-F018-4855-A877-C82205489573}">
      <dgm:prSet/>
      <dgm:spPr/>
      <dgm:t>
        <a:bodyPr/>
        <a:lstStyle/>
        <a:p>
          <a:endParaRPr lang="en-US"/>
        </a:p>
      </dgm:t>
    </dgm:pt>
    <dgm:pt modelId="{728A97B1-5A52-4BE9-B706-705039AAE1B5}" type="sibTrans" cxnId="{F8F565C4-F018-4855-A877-C82205489573}">
      <dgm:prSet/>
      <dgm:spPr/>
      <dgm:t>
        <a:bodyPr/>
        <a:lstStyle/>
        <a:p>
          <a:endParaRPr lang="en-US"/>
        </a:p>
      </dgm:t>
    </dgm:pt>
    <dgm:pt modelId="{4F7F7585-1C8E-4D63-A7E7-AE6A722830D3}">
      <dgm:prSet phldrT="[Text]"/>
      <dgm:spPr/>
      <dgm:t>
        <a:bodyPr/>
        <a:lstStyle/>
        <a:p>
          <a:r>
            <a:rPr lang="en-US" dirty="0" smtClean="0"/>
            <a:t>Optical character recognition </a:t>
          </a:r>
          <a:endParaRPr lang="en-US" dirty="0"/>
        </a:p>
      </dgm:t>
    </dgm:pt>
    <dgm:pt modelId="{46BCB357-C35C-4B64-B809-73FD1197DD09}" type="parTrans" cxnId="{BD4BCBD7-8622-4461-8039-4C7D576A240B}">
      <dgm:prSet/>
      <dgm:spPr/>
      <dgm:t>
        <a:bodyPr/>
        <a:lstStyle/>
        <a:p>
          <a:endParaRPr lang="en-US"/>
        </a:p>
      </dgm:t>
    </dgm:pt>
    <dgm:pt modelId="{9BA8EC24-F11A-46A0-989B-826CF4D1695F}" type="sibTrans" cxnId="{BD4BCBD7-8622-4461-8039-4C7D576A240B}">
      <dgm:prSet/>
      <dgm:spPr/>
      <dgm:t>
        <a:bodyPr/>
        <a:lstStyle/>
        <a:p>
          <a:endParaRPr lang="en-US"/>
        </a:p>
      </dgm:t>
    </dgm:pt>
    <dgm:pt modelId="{EF693CAC-2511-4BAC-AFAA-561FE7F0A515}" type="pres">
      <dgm:prSet presAssocID="{384CD0D8-36EB-4E6E-AF5D-536619CEB097}" presName="diagram" presStyleCnt="0">
        <dgm:presLayoutVars>
          <dgm:chPref val="1"/>
          <dgm:dir/>
          <dgm:animOne val="branch"/>
          <dgm:animLvl val="lvl"/>
          <dgm:resizeHandles val="exact"/>
        </dgm:presLayoutVars>
      </dgm:prSet>
      <dgm:spPr/>
      <dgm:t>
        <a:bodyPr/>
        <a:lstStyle/>
        <a:p>
          <a:endParaRPr lang="en-US"/>
        </a:p>
      </dgm:t>
    </dgm:pt>
    <dgm:pt modelId="{1ACF277F-7888-493B-997E-1809DF3C6EDD}" type="pres">
      <dgm:prSet presAssocID="{84754A37-F9A7-4D38-947B-437D566A75C1}" presName="root1" presStyleCnt="0"/>
      <dgm:spPr/>
      <dgm:t>
        <a:bodyPr/>
        <a:lstStyle/>
        <a:p>
          <a:endParaRPr lang="en-US"/>
        </a:p>
      </dgm:t>
    </dgm:pt>
    <dgm:pt modelId="{46A9EEE3-BA77-4710-927F-3ABEB9AB095F}" type="pres">
      <dgm:prSet presAssocID="{84754A37-F9A7-4D38-947B-437D566A75C1}" presName="LevelOneTextNode" presStyleLbl="node0" presStyleIdx="0" presStyleCnt="1">
        <dgm:presLayoutVars>
          <dgm:chPref val="3"/>
        </dgm:presLayoutVars>
      </dgm:prSet>
      <dgm:spPr/>
      <dgm:t>
        <a:bodyPr/>
        <a:lstStyle/>
        <a:p>
          <a:endParaRPr lang="en-US"/>
        </a:p>
      </dgm:t>
    </dgm:pt>
    <dgm:pt modelId="{46F73D78-BE03-43BA-9868-F64C7F6CF416}" type="pres">
      <dgm:prSet presAssocID="{84754A37-F9A7-4D38-947B-437D566A75C1}" presName="level2hierChild" presStyleCnt="0"/>
      <dgm:spPr/>
      <dgm:t>
        <a:bodyPr/>
        <a:lstStyle/>
        <a:p>
          <a:endParaRPr lang="en-US"/>
        </a:p>
      </dgm:t>
    </dgm:pt>
    <dgm:pt modelId="{D0BA34D6-CAB2-4E1E-A238-53E551BD193E}" type="pres">
      <dgm:prSet presAssocID="{A0A2FA3A-EBEC-45E0-B2A1-78FAFDE1D796}" presName="conn2-1" presStyleLbl="parChTrans1D2" presStyleIdx="0" presStyleCnt="2"/>
      <dgm:spPr/>
      <dgm:t>
        <a:bodyPr/>
        <a:lstStyle/>
        <a:p>
          <a:endParaRPr lang="en-US"/>
        </a:p>
      </dgm:t>
    </dgm:pt>
    <dgm:pt modelId="{DA545815-1F44-4BB7-96E3-1FDBC3523E8D}" type="pres">
      <dgm:prSet presAssocID="{A0A2FA3A-EBEC-45E0-B2A1-78FAFDE1D796}" presName="connTx" presStyleLbl="parChTrans1D2" presStyleIdx="0" presStyleCnt="2"/>
      <dgm:spPr/>
      <dgm:t>
        <a:bodyPr/>
        <a:lstStyle/>
        <a:p>
          <a:endParaRPr lang="en-US"/>
        </a:p>
      </dgm:t>
    </dgm:pt>
    <dgm:pt modelId="{57E3FF94-FCC3-4188-8181-541B603B8999}" type="pres">
      <dgm:prSet presAssocID="{77236AFA-C6C6-4BED-BB66-D2FB3FC2FAAE}" presName="root2" presStyleCnt="0"/>
      <dgm:spPr/>
      <dgm:t>
        <a:bodyPr/>
        <a:lstStyle/>
        <a:p>
          <a:endParaRPr lang="en-US"/>
        </a:p>
      </dgm:t>
    </dgm:pt>
    <dgm:pt modelId="{42CCBFD9-5D73-44E3-8AF5-6D993FD5AEAE}" type="pres">
      <dgm:prSet presAssocID="{77236AFA-C6C6-4BED-BB66-D2FB3FC2FAAE}" presName="LevelTwoTextNode" presStyleLbl="node2" presStyleIdx="0" presStyleCnt="2">
        <dgm:presLayoutVars>
          <dgm:chPref val="3"/>
        </dgm:presLayoutVars>
      </dgm:prSet>
      <dgm:spPr/>
      <dgm:t>
        <a:bodyPr/>
        <a:lstStyle/>
        <a:p>
          <a:endParaRPr lang="en-US"/>
        </a:p>
      </dgm:t>
    </dgm:pt>
    <dgm:pt modelId="{7E04CF85-195A-4219-97B6-95DC87E37CDA}" type="pres">
      <dgm:prSet presAssocID="{77236AFA-C6C6-4BED-BB66-D2FB3FC2FAAE}" presName="level3hierChild" presStyleCnt="0"/>
      <dgm:spPr/>
      <dgm:t>
        <a:bodyPr/>
        <a:lstStyle/>
        <a:p>
          <a:endParaRPr lang="en-US"/>
        </a:p>
      </dgm:t>
    </dgm:pt>
    <dgm:pt modelId="{7CAAC9C9-A638-493B-BB18-3A51C8E45C5A}" type="pres">
      <dgm:prSet presAssocID="{C1F5A5B7-47AF-4EF4-B0E6-FDF2AD2B70C6}" presName="conn2-1" presStyleLbl="parChTrans1D2" presStyleIdx="1" presStyleCnt="2"/>
      <dgm:spPr/>
      <dgm:t>
        <a:bodyPr/>
        <a:lstStyle/>
        <a:p>
          <a:endParaRPr lang="en-US"/>
        </a:p>
      </dgm:t>
    </dgm:pt>
    <dgm:pt modelId="{9E07140D-74ED-498A-8611-690D7D165673}" type="pres">
      <dgm:prSet presAssocID="{C1F5A5B7-47AF-4EF4-B0E6-FDF2AD2B70C6}" presName="connTx" presStyleLbl="parChTrans1D2" presStyleIdx="1" presStyleCnt="2"/>
      <dgm:spPr/>
      <dgm:t>
        <a:bodyPr/>
        <a:lstStyle/>
        <a:p>
          <a:endParaRPr lang="en-US"/>
        </a:p>
      </dgm:t>
    </dgm:pt>
    <dgm:pt modelId="{119DC14C-3706-4338-8DD1-98E7D184053C}" type="pres">
      <dgm:prSet presAssocID="{83ED6E0D-3D20-41F6-8B00-54420601F9A7}" presName="root2" presStyleCnt="0"/>
      <dgm:spPr/>
      <dgm:t>
        <a:bodyPr/>
        <a:lstStyle/>
        <a:p>
          <a:endParaRPr lang="en-US"/>
        </a:p>
      </dgm:t>
    </dgm:pt>
    <dgm:pt modelId="{723C6A5A-7F52-4C0D-9465-A59F07DD38F2}" type="pres">
      <dgm:prSet presAssocID="{83ED6E0D-3D20-41F6-8B00-54420601F9A7}" presName="LevelTwoTextNode" presStyleLbl="node2" presStyleIdx="1" presStyleCnt="2">
        <dgm:presLayoutVars>
          <dgm:chPref val="3"/>
        </dgm:presLayoutVars>
      </dgm:prSet>
      <dgm:spPr/>
      <dgm:t>
        <a:bodyPr/>
        <a:lstStyle/>
        <a:p>
          <a:endParaRPr lang="en-US"/>
        </a:p>
      </dgm:t>
    </dgm:pt>
    <dgm:pt modelId="{9B6E5260-0DCB-4333-A64F-0F5B9861F8C7}" type="pres">
      <dgm:prSet presAssocID="{83ED6E0D-3D20-41F6-8B00-54420601F9A7}" presName="level3hierChild" presStyleCnt="0"/>
      <dgm:spPr/>
      <dgm:t>
        <a:bodyPr/>
        <a:lstStyle/>
        <a:p>
          <a:endParaRPr lang="en-US"/>
        </a:p>
      </dgm:t>
    </dgm:pt>
    <dgm:pt modelId="{385A31AF-ED3E-4720-91BA-370CC8BA6236}" type="pres">
      <dgm:prSet presAssocID="{26A08B05-B79A-471A-83FC-9ACAD6047A5A}" presName="conn2-1" presStyleLbl="parChTrans1D3" presStyleIdx="0" presStyleCnt="2"/>
      <dgm:spPr/>
      <dgm:t>
        <a:bodyPr/>
        <a:lstStyle/>
        <a:p>
          <a:endParaRPr lang="en-US"/>
        </a:p>
      </dgm:t>
    </dgm:pt>
    <dgm:pt modelId="{45D8B464-0864-4E93-BD22-751421A5DCE1}" type="pres">
      <dgm:prSet presAssocID="{26A08B05-B79A-471A-83FC-9ACAD6047A5A}" presName="connTx" presStyleLbl="parChTrans1D3" presStyleIdx="0" presStyleCnt="2"/>
      <dgm:spPr/>
      <dgm:t>
        <a:bodyPr/>
        <a:lstStyle/>
        <a:p>
          <a:endParaRPr lang="en-US"/>
        </a:p>
      </dgm:t>
    </dgm:pt>
    <dgm:pt modelId="{1D50F30A-E279-413F-9990-97F02DCDE165}" type="pres">
      <dgm:prSet presAssocID="{AB5C587D-E3FC-41DE-98E8-425BFA8E6119}" presName="root2" presStyleCnt="0"/>
      <dgm:spPr/>
      <dgm:t>
        <a:bodyPr/>
        <a:lstStyle/>
        <a:p>
          <a:endParaRPr lang="en-US"/>
        </a:p>
      </dgm:t>
    </dgm:pt>
    <dgm:pt modelId="{511699B8-7F90-416A-A3A2-57A944EE4B09}" type="pres">
      <dgm:prSet presAssocID="{AB5C587D-E3FC-41DE-98E8-425BFA8E6119}" presName="LevelTwoTextNode" presStyleLbl="node3" presStyleIdx="0" presStyleCnt="2">
        <dgm:presLayoutVars>
          <dgm:chPref val="3"/>
        </dgm:presLayoutVars>
      </dgm:prSet>
      <dgm:spPr/>
      <dgm:t>
        <a:bodyPr/>
        <a:lstStyle/>
        <a:p>
          <a:endParaRPr lang="en-US"/>
        </a:p>
      </dgm:t>
    </dgm:pt>
    <dgm:pt modelId="{422F670E-A1A2-4B33-A56D-42AE4111B803}" type="pres">
      <dgm:prSet presAssocID="{AB5C587D-E3FC-41DE-98E8-425BFA8E6119}" presName="level3hierChild" presStyleCnt="0"/>
      <dgm:spPr/>
      <dgm:t>
        <a:bodyPr/>
        <a:lstStyle/>
        <a:p>
          <a:endParaRPr lang="en-US"/>
        </a:p>
      </dgm:t>
    </dgm:pt>
    <dgm:pt modelId="{9FE07A23-429E-4E1D-8ABF-CFD8315CD0D8}" type="pres">
      <dgm:prSet presAssocID="{EFB2EE3F-65C8-4F54-8B47-7010C518513C}" presName="conn2-1" presStyleLbl="parChTrans1D4" presStyleIdx="0" presStyleCnt="2"/>
      <dgm:spPr/>
      <dgm:t>
        <a:bodyPr/>
        <a:lstStyle/>
        <a:p>
          <a:endParaRPr lang="en-US"/>
        </a:p>
      </dgm:t>
    </dgm:pt>
    <dgm:pt modelId="{72C5CD36-894C-46B5-A794-714EB3B83D09}" type="pres">
      <dgm:prSet presAssocID="{EFB2EE3F-65C8-4F54-8B47-7010C518513C}" presName="connTx" presStyleLbl="parChTrans1D4" presStyleIdx="0" presStyleCnt="2"/>
      <dgm:spPr/>
      <dgm:t>
        <a:bodyPr/>
        <a:lstStyle/>
        <a:p>
          <a:endParaRPr lang="en-US"/>
        </a:p>
      </dgm:t>
    </dgm:pt>
    <dgm:pt modelId="{D1E1E8D7-3DCA-4C53-B799-6F4D4BC11BA1}" type="pres">
      <dgm:prSet presAssocID="{E81B5583-AEBB-4E8C-BD91-731C823838DB}" presName="root2" presStyleCnt="0"/>
      <dgm:spPr/>
      <dgm:t>
        <a:bodyPr/>
        <a:lstStyle/>
        <a:p>
          <a:endParaRPr lang="en-US"/>
        </a:p>
      </dgm:t>
    </dgm:pt>
    <dgm:pt modelId="{2378C169-5619-4AC8-9828-F950C3CCD4F5}" type="pres">
      <dgm:prSet presAssocID="{E81B5583-AEBB-4E8C-BD91-731C823838DB}" presName="LevelTwoTextNode" presStyleLbl="node4" presStyleIdx="0" presStyleCnt="2">
        <dgm:presLayoutVars>
          <dgm:chPref val="3"/>
        </dgm:presLayoutVars>
      </dgm:prSet>
      <dgm:spPr/>
      <dgm:t>
        <a:bodyPr/>
        <a:lstStyle/>
        <a:p>
          <a:endParaRPr lang="en-US"/>
        </a:p>
      </dgm:t>
    </dgm:pt>
    <dgm:pt modelId="{51D9D881-BCB8-4EE4-B74F-C8160B554E5A}" type="pres">
      <dgm:prSet presAssocID="{E81B5583-AEBB-4E8C-BD91-731C823838DB}" presName="level3hierChild" presStyleCnt="0"/>
      <dgm:spPr/>
      <dgm:t>
        <a:bodyPr/>
        <a:lstStyle/>
        <a:p>
          <a:endParaRPr lang="en-US"/>
        </a:p>
      </dgm:t>
    </dgm:pt>
    <dgm:pt modelId="{7ED3FC82-1EA0-4F07-A767-A956D4E5F231}" type="pres">
      <dgm:prSet presAssocID="{080A48E3-7899-462B-9B8F-F6B317DB70AA}" presName="conn2-1" presStyleLbl="parChTrans1D3" presStyleIdx="1" presStyleCnt="2"/>
      <dgm:spPr/>
      <dgm:t>
        <a:bodyPr/>
        <a:lstStyle/>
        <a:p>
          <a:endParaRPr lang="en-US"/>
        </a:p>
      </dgm:t>
    </dgm:pt>
    <dgm:pt modelId="{A7060060-666E-4EC3-8CC3-407A2246A607}" type="pres">
      <dgm:prSet presAssocID="{080A48E3-7899-462B-9B8F-F6B317DB70AA}" presName="connTx" presStyleLbl="parChTrans1D3" presStyleIdx="1" presStyleCnt="2"/>
      <dgm:spPr/>
      <dgm:t>
        <a:bodyPr/>
        <a:lstStyle/>
        <a:p>
          <a:endParaRPr lang="en-US"/>
        </a:p>
      </dgm:t>
    </dgm:pt>
    <dgm:pt modelId="{A3DDA920-C40D-4643-86E4-D3A1D2BE9368}" type="pres">
      <dgm:prSet presAssocID="{2593F385-0AA7-4B1C-AA6B-B6790E032DF1}" presName="root2" presStyleCnt="0"/>
      <dgm:spPr/>
      <dgm:t>
        <a:bodyPr/>
        <a:lstStyle/>
        <a:p>
          <a:endParaRPr lang="en-US"/>
        </a:p>
      </dgm:t>
    </dgm:pt>
    <dgm:pt modelId="{1628BC18-BD70-424E-8DA8-71D06F3140C5}" type="pres">
      <dgm:prSet presAssocID="{2593F385-0AA7-4B1C-AA6B-B6790E032DF1}" presName="LevelTwoTextNode" presStyleLbl="node3" presStyleIdx="1" presStyleCnt="2">
        <dgm:presLayoutVars>
          <dgm:chPref val="3"/>
        </dgm:presLayoutVars>
      </dgm:prSet>
      <dgm:spPr/>
      <dgm:t>
        <a:bodyPr/>
        <a:lstStyle/>
        <a:p>
          <a:endParaRPr lang="en-US"/>
        </a:p>
      </dgm:t>
    </dgm:pt>
    <dgm:pt modelId="{6DAD69A2-736F-4836-B231-BC283FB7F375}" type="pres">
      <dgm:prSet presAssocID="{2593F385-0AA7-4B1C-AA6B-B6790E032DF1}" presName="level3hierChild" presStyleCnt="0"/>
      <dgm:spPr/>
      <dgm:t>
        <a:bodyPr/>
        <a:lstStyle/>
        <a:p>
          <a:endParaRPr lang="en-US"/>
        </a:p>
      </dgm:t>
    </dgm:pt>
    <dgm:pt modelId="{73CB34DA-0E54-4970-A053-5F73A332B4DD}" type="pres">
      <dgm:prSet presAssocID="{46BCB357-C35C-4B64-B809-73FD1197DD09}" presName="conn2-1" presStyleLbl="parChTrans1D4" presStyleIdx="1" presStyleCnt="2"/>
      <dgm:spPr/>
      <dgm:t>
        <a:bodyPr/>
        <a:lstStyle/>
        <a:p>
          <a:endParaRPr lang="en-US"/>
        </a:p>
      </dgm:t>
    </dgm:pt>
    <dgm:pt modelId="{BD21FF49-9085-4D52-9536-AA1CA964B53E}" type="pres">
      <dgm:prSet presAssocID="{46BCB357-C35C-4B64-B809-73FD1197DD09}" presName="connTx" presStyleLbl="parChTrans1D4" presStyleIdx="1" presStyleCnt="2"/>
      <dgm:spPr/>
      <dgm:t>
        <a:bodyPr/>
        <a:lstStyle/>
        <a:p>
          <a:endParaRPr lang="en-US"/>
        </a:p>
      </dgm:t>
    </dgm:pt>
    <dgm:pt modelId="{D13FF036-68B4-4B4A-AF74-698C0CBE7C77}" type="pres">
      <dgm:prSet presAssocID="{4F7F7585-1C8E-4D63-A7E7-AE6A722830D3}" presName="root2" presStyleCnt="0"/>
      <dgm:spPr/>
      <dgm:t>
        <a:bodyPr/>
        <a:lstStyle/>
        <a:p>
          <a:endParaRPr lang="en-US"/>
        </a:p>
      </dgm:t>
    </dgm:pt>
    <dgm:pt modelId="{161338A8-8E59-4790-BAEE-BAC86C5CDB6E}" type="pres">
      <dgm:prSet presAssocID="{4F7F7585-1C8E-4D63-A7E7-AE6A722830D3}" presName="LevelTwoTextNode" presStyleLbl="node4" presStyleIdx="1" presStyleCnt="2">
        <dgm:presLayoutVars>
          <dgm:chPref val="3"/>
        </dgm:presLayoutVars>
      </dgm:prSet>
      <dgm:spPr/>
      <dgm:t>
        <a:bodyPr/>
        <a:lstStyle/>
        <a:p>
          <a:endParaRPr lang="en-US"/>
        </a:p>
      </dgm:t>
    </dgm:pt>
    <dgm:pt modelId="{39E56470-F7A2-42D5-BAB2-C1FA678BA1C4}" type="pres">
      <dgm:prSet presAssocID="{4F7F7585-1C8E-4D63-A7E7-AE6A722830D3}" presName="level3hierChild" presStyleCnt="0"/>
      <dgm:spPr/>
      <dgm:t>
        <a:bodyPr/>
        <a:lstStyle/>
        <a:p>
          <a:endParaRPr lang="en-US"/>
        </a:p>
      </dgm:t>
    </dgm:pt>
  </dgm:ptLst>
  <dgm:cxnLst>
    <dgm:cxn modelId="{A1650482-F767-4335-BE39-9D993DA48D42}" type="presOf" srcId="{4F7F7585-1C8E-4D63-A7E7-AE6A722830D3}" destId="{161338A8-8E59-4790-BAEE-BAC86C5CDB6E}" srcOrd="0" destOrd="0" presId="urn:microsoft.com/office/officeart/2005/8/layout/hierarchy2"/>
    <dgm:cxn modelId="{41BC6BAC-A1ED-4F89-AF2D-8531424218A4}" srcId="{83ED6E0D-3D20-41F6-8B00-54420601F9A7}" destId="{AB5C587D-E3FC-41DE-98E8-425BFA8E6119}" srcOrd="0" destOrd="0" parTransId="{26A08B05-B79A-471A-83FC-9ACAD6047A5A}" sibTransId="{8B20E950-7428-47DF-93BE-39B9A80C04B4}"/>
    <dgm:cxn modelId="{84B2BAE9-8DC3-4E58-B1A9-C6590C08F742}" type="presOf" srcId="{080A48E3-7899-462B-9B8F-F6B317DB70AA}" destId="{A7060060-666E-4EC3-8CC3-407A2246A607}" srcOrd="1" destOrd="0" presId="urn:microsoft.com/office/officeart/2005/8/layout/hierarchy2"/>
    <dgm:cxn modelId="{DABEAD68-A9E9-4D06-8E8E-1F0B2559D56D}" type="presOf" srcId="{84754A37-F9A7-4D38-947B-437D566A75C1}" destId="{46A9EEE3-BA77-4710-927F-3ABEB9AB095F}" srcOrd="0" destOrd="0" presId="urn:microsoft.com/office/officeart/2005/8/layout/hierarchy2"/>
    <dgm:cxn modelId="{5BB7B196-0F29-4222-9D27-AF0E2693E131}" type="presOf" srcId="{AB5C587D-E3FC-41DE-98E8-425BFA8E6119}" destId="{511699B8-7F90-416A-A3A2-57A944EE4B09}" srcOrd="0" destOrd="0" presId="urn:microsoft.com/office/officeart/2005/8/layout/hierarchy2"/>
    <dgm:cxn modelId="{1CF35538-5C09-4E01-91BB-ABD309052EA4}" srcId="{AB5C587D-E3FC-41DE-98E8-425BFA8E6119}" destId="{E81B5583-AEBB-4E8C-BD91-731C823838DB}" srcOrd="0" destOrd="0" parTransId="{EFB2EE3F-65C8-4F54-8B47-7010C518513C}" sibTransId="{188508A3-E0EA-451D-A875-806B0AE828EA}"/>
    <dgm:cxn modelId="{C5CC0891-F69F-4D7A-B1E6-B9BCD5E38CE0}" type="presOf" srcId="{080A48E3-7899-462B-9B8F-F6B317DB70AA}" destId="{7ED3FC82-1EA0-4F07-A767-A956D4E5F231}" srcOrd="0" destOrd="0" presId="urn:microsoft.com/office/officeart/2005/8/layout/hierarchy2"/>
    <dgm:cxn modelId="{44CB75F6-D973-4F19-A736-38B37B9F4B90}" type="presOf" srcId="{A0A2FA3A-EBEC-45E0-B2A1-78FAFDE1D796}" destId="{D0BA34D6-CAB2-4E1E-A238-53E551BD193E}" srcOrd="0" destOrd="0" presId="urn:microsoft.com/office/officeart/2005/8/layout/hierarchy2"/>
    <dgm:cxn modelId="{F9C2435C-FBAF-478B-A3F0-CED6696F9040}" type="presOf" srcId="{2593F385-0AA7-4B1C-AA6B-B6790E032DF1}" destId="{1628BC18-BD70-424E-8DA8-71D06F3140C5}" srcOrd="0" destOrd="0" presId="urn:microsoft.com/office/officeart/2005/8/layout/hierarchy2"/>
    <dgm:cxn modelId="{56FC5F4C-B87F-4407-BDEC-9454582D7444}" type="presOf" srcId="{EFB2EE3F-65C8-4F54-8B47-7010C518513C}" destId="{72C5CD36-894C-46B5-A794-714EB3B83D09}" srcOrd="1" destOrd="0" presId="urn:microsoft.com/office/officeart/2005/8/layout/hierarchy2"/>
    <dgm:cxn modelId="{F41C2E51-5B35-44B4-B0C6-B14B53A0E0F0}" type="presOf" srcId="{26A08B05-B79A-471A-83FC-9ACAD6047A5A}" destId="{45D8B464-0864-4E93-BD22-751421A5DCE1}" srcOrd="1" destOrd="0" presId="urn:microsoft.com/office/officeart/2005/8/layout/hierarchy2"/>
    <dgm:cxn modelId="{1FC024A2-A141-4368-922B-A74570131EC1}" type="presOf" srcId="{384CD0D8-36EB-4E6E-AF5D-536619CEB097}" destId="{EF693CAC-2511-4BAC-AFAA-561FE7F0A515}" srcOrd="0" destOrd="0" presId="urn:microsoft.com/office/officeart/2005/8/layout/hierarchy2"/>
    <dgm:cxn modelId="{BD4BCBD7-8622-4461-8039-4C7D576A240B}" srcId="{2593F385-0AA7-4B1C-AA6B-B6790E032DF1}" destId="{4F7F7585-1C8E-4D63-A7E7-AE6A722830D3}" srcOrd="0" destOrd="0" parTransId="{46BCB357-C35C-4B64-B809-73FD1197DD09}" sibTransId="{9BA8EC24-F11A-46A0-989B-826CF4D1695F}"/>
    <dgm:cxn modelId="{52B9F01F-AE0D-4DE6-A5A0-F58B266167C0}" type="presOf" srcId="{C1F5A5B7-47AF-4EF4-B0E6-FDF2AD2B70C6}" destId="{9E07140D-74ED-498A-8611-690D7D165673}" srcOrd="1" destOrd="0" presId="urn:microsoft.com/office/officeart/2005/8/layout/hierarchy2"/>
    <dgm:cxn modelId="{3FF880E1-A0F9-4E35-BE02-27880332E638}" srcId="{84754A37-F9A7-4D38-947B-437D566A75C1}" destId="{83ED6E0D-3D20-41F6-8B00-54420601F9A7}" srcOrd="1" destOrd="0" parTransId="{C1F5A5B7-47AF-4EF4-B0E6-FDF2AD2B70C6}" sibTransId="{A63CA4BA-8561-4D77-8B08-CC224FD91BCB}"/>
    <dgm:cxn modelId="{7A4D82DB-A26A-47AA-A5D6-5C935A9B53F2}" type="presOf" srcId="{A0A2FA3A-EBEC-45E0-B2A1-78FAFDE1D796}" destId="{DA545815-1F44-4BB7-96E3-1FDBC3523E8D}" srcOrd="1" destOrd="0" presId="urn:microsoft.com/office/officeart/2005/8/layout/hierarchy2"/>
    <dgm:cxn modelId="{CDB05636-D791-478C-B058-4DE86085C2A7}" type="presOf" srcId="{C1F5A5B7-47AF-4EF4-B0E6-FDF2AD2B70C6}" destId="{7CAAC9C9-A638-493B-BB18-3A51C8E45C5A}" srcOrd="0" destOrd="0" presId="urn:microsoft.com/office/officeart/2005/8/layout/hierarchy2"/>
    <dgm:cxn modelId="{731BFD67-2BDE-4F6D-AB8F-CCD16BE235F3}" type="presOf" srcId="{EFB2EE3F-65C8-4F54-8B47-7010C518513C}" destId="{9FE07A23-429E-4E1D-8ABF-CFD8315CD0D8}" srcOrd="0" destOrd="0" presId="urn:microsoft.com/office/officeart/2005/8/layout/hierarchy2"/>
    <dgm:cxn modelId="{7FD2564F-6B79-48B9-BAE2-A7A2AC0E1775}" srcId="{84754A37-F9A7-4D38-947B-437D566A75C1}" destId="{77236AFA-C6C6-4BED-BB66-D2FB3FC2FAAE}" srcOrd="0" destOrd="0" parTransId="{A0A2FA3A-EBEC-45E0-B2A1-78FAFDE1D796}" sibTransId="{E8354C90-431A-42A2-842F-38C36675B56E}"/>
    <dgm:cxn modelId="{1A33FB1D-D75D-4565-96B8-3F4A0A3D9E30}" type="presOf" srcId="{83ED6E0D-3D20-41F6-8B00-54420601F9A7}" destId="{723C6A5A-7F52-4C0D-9465-A59F07DD38F2}" srcOrd="0" destOrd="0" presId="urn:microsoft.com/office/officeart/2005/8/layout/hierarchy2"/>
    <dgm:cxn modelId="{9DCD6460-BD7B-4AA3-A9DD-45BA44387467}" type="presOf" srcId="{26A08B05-B79A-471A-83FC-9ACAD6047A5A}" destId="{385A31AF-ED3E-4720-91BA-370CC8BA6236}" srcOrd="0" destOrd="0" presId="urn:microsoft.com/office/officeart/2005/8/layout/hierarchy2"/>
    <dgm:cxn modelId="{A3D430BD-6312-4CF4-A697-E5AFAD882180}" type="presOf" srcId="{E81B5583-AEBB-4E8C-BD91-731C823838DB}" destId="{2378C169-5619-4AC8-9828-F950C3CCD4F5}" srcOrd="0" destOrd="0" presId="urn:microsoft.com/office/officeart/2005/8/layout/hierarchy2"/>
    <dgm:cxn modelId="{F8F565C4-F018-4855-A877-C82205489573}" srcId="{83ED6E0D-3D20-41F6-8B00-54420601F9A7}" destId="{2593F385-0AA7-4B1C-AA6B-B6790E032DF1}" srcOrd="1" destOrd="0" parTransId="{080A48E3-7899-462B-9B8F-F6B317DB70AA}" sibTransId="{728A97B1-5A52-4BE9-B706-705039AAE1B5}"/>
    <dgm:cxn modelId="{78E90853-A0F0-40AA-A4F6-3EDE0E1FA6FD}" srcId="{384CD0D8-36EB-4E6E-AF5D-536619CEB097}" destId="{84754A37-F9A7-4D38-947B-437D566A75C1}" srcOrd="0" destOrd="0" parTransId="{5413E674-F1A2-4216-A17F-244263B8D47F}" sibTransId="{8F8474F1-F5BB-40DF-8F6C-52DBB23CDF29}"/>
    <dgm:cxn modelId="{7EB5421C-7018-4821-B6A4-2EBDCA7106CE}" type="presOf" srcId="{46BCB357-C35C-4B64-B809-73FD1197DD09}" destId="{73CB34DA-0E54-4970-A053-5F73A332B4DD}" srcOrd="0" destOrd="0" presId="urn:microsoft.com/office/officeart/2005/8/layout/hierarchy2"/>
    <dgm:cxn modelId="{BD1716E9-EA65-44F0-A29E-6ED4620AFC64}" type="presOf" srcId="{77236AFA-C6C6-4BED-BB66-D2FB3FC2FAAE}" destId="{42CCBFD9-5D73-44E3-8AF5-6D993FD5AEAE}" srcOrd="0" destOrd="0" presId="urn:microsoft.com/office/officeart/2005/8/layout/hierarchy2"/>
    <dgm:cxn modelId="{4156ABBF-78A6-4A54-8B6F-2E9E37690BEA}" type="presOf" srcId="{46BCB357-C35C-4B64-B809-73FD1197DD09}" destId="{BD21FF49-9085-4D52-9536-AA1CA964B53E}" srcOrd="1" destOrd="0" presId="urn:microsoft.com/office/officeart/2005/8/layout/hierarchy2"/>
    <dgm:cxn modelId="{0BAD55E7-2628-401B-A79D-3807A1797B18}" type="presParOf" srcId="{EF693CAC-2511-4BAC-AFAA-561FE7F0A515}" destId="{1ACF277F-7888-493B-997E-1809DF3C6EDD}" srcOrd="0" destOrd="0" presId="urn:microsoft.com/office/officeart/2005/8/layout/hierarchy2"/>
    <dgm:cxn modelId="{95903F58-6007-4C7E-BD57-5879363980BC}" type="presParOf" srcId="{1ACF277F-7888-493B-997E-1809DF3C6EDD}" destId="{46A9EEE3-BA77-4710-927F-3ABEB9AB095F}" srcOrd="0" destOrd="0" presId="urn:microsoft.com/office/officeart/2005/8/layout/hierarchy2"/>
    <dgm:cxn modelId="{2E741483-4C74-479F-9CD0-425A41664705}" type="presParOf" srcId="{1ACF277F-7888-493B-997E-1809DF3C6EDD}" destId="{46F73D78-BE03-43BA-9868-F64C7F6CF416}" srcOrd="1" destOrd="0" presId="urn:microsoft.com/office/officeart/2005/8/layout/hierarchy2"/>
    <dgm:cxn modelId="{9D394F52-7A69-43FD-B006-FF3DA9E583E9}" type="presParOf" srcId="{46F73D78-BE03-43BA-9868-F64C7F6CF416}" destId="{D0BA34D6-CAB2-4E1E-A238-53E551BD193E}" srcOrd="0" destOrd="0" presId="urn:microsoft.com/office/officeart/2005/8/layout/hierarchy2"/>
    <dgm:cxn modelId="{98B85F95-82E3-4DCD-AA77-B9740ACDB79B}" type="presParOf" srcId="{D0BA34D6-CAB2-4E1E-A238-53E551BD193E}" destId="{DA545815-1F44-4BB7-96E3-1FDBC3523E8D}" srcOrd="0" destOrd="0" presId="urn:microsoft.com/office/officeart/2005/8/layout/hierarchy2"/>
    <dgm:cxn modelId="{D2AAB203-91D9-4BDE-BA7B-4EADF4972C12}" type="presParOf" srcId="{46F73D78-BE03-43BA-9868-F64C7F6CF416}" destId="{57E3FF94-FCC3-4188-8181-541B603B8999}" srcOrd="1" destOrd="0" presId="urn:microsoft.com/office/officeart/2005/8/layout/hierarchy2"/>
    <dgm:cxn modelId="{BE47CAF6-5696-4E04-881E-0EC76E39861C}" type="presParOf" srcId="{57E3FF94-FCC3-4188-8181-541B603B8999}" destId="{42CCBFD9-5D73-44E3-8AF5-6D993FD5AEAE}" srcOrd="0" destOrd="0" presId="urn:microsoft.com/office/officeart/2005/8/layout/hierarchy2"/>
    <dgm:cxn modelId="{848AFDC7-4309-41ED-A751-2DA9871E35EC}" type="presParOf" srcId="{57E3FF94-FCC3-4188-8181-541B603B8999}" destId="{7E04CF85-195A-4219-97B6-95DC87E37CDA}" srcOrd="1" destOrd="0" presId="urn:microsoft.com/office/officeart/2005/8/layout/hierarchy2"/>
    <dgm:cxn modelId="{C448661A-99EE-40C7-89C9-8EFEFEDC6CFF}" type="presParOf" srcId="{46F73D78-BE03-43BA-9868-F64C7F6CF416}" destId="{7CAAC9C9-A638-493B-BB18-3A51C8E45C5A}" srcOrd="2" destOrd="0" presId="urn:microsoft.com/office/officeart/2005/8/layout/hierarchy2"/>
    <dgm:cxn modelId="{32517FA4-B49D-462D-A484-12FF8E469486}" type="presParOf" srcId="{7CAAC9C9-A638-493B-BB18-3A51C8E45C5A}" destId="{9E07140D-74ED-498A-8611-690D7D165673}" srcOrd="0" destOrd="0" presId="urn:microsoft.com/office/officeart/2005/8/layout/hierarchy2"/>
    <dgm:cxn modelId="{52D5D392-DF0C-4231-8D20-4C9DEC3E4AC0}" type="presParOf" srcId="{46F73D78-BE03-43BA-9868-F64C7F6CF416}" destId="{119DC14C-3706-4338-8DD1-98E7D184053C}" srcOrd="3" destOrd="0" presId="urn:microsoft.com/office/officeart/2005/8/layout/hierarchy2"/>
    <dgm:cxn modelId="{7E634AF4-AF5E-459A-8990-993F411A20C3}" type="presParOf" srcId="{119DC14C-3706-4338-8DD1-98E7D184053C}" destId="{723C6A5A-7F52-4C0D-9465-A59F07DD38F2}" srcOrd="0" destOrd="0" presId="urn:microsoft.com/office/officeart/2005/8/layout/hierarchy2"/>
    <dgm:cxn modelId="{2840918F-BE6F-4FD8-ABBB-6FA1DFD38EEF}" type="presParOf" srcId="{119DC14C-3706-4338-8DD1-98E7D184053C}" destId="{9B6E5260-0DCB-4333-A64F-0F5B9861F8C7}" srcOrd="1" destOrd="0" presId="urn:microsoft.com/office/officeart/2005/8/layout/hierarchy2"/>
    <dgm:cxn modelId="{FDF66093-F7B2-4C2E-A123-B8357797898A}" type="presParOf" srcId="{9B6E5260-0DCB-4333-A64F-0F5B9861F8C7}" destId="{385A31AF-ED3E-4720-91BA-370CC8BA6236}" srcOrd="0" destOrd="0" presId="urn:microsoft.com/office/officeart/2005/8/layout/hierarchy2"/>
    <dgm:cxn modelId="{733F9CC3-66DF-454A-93F9-8D9E6E90A906}" type="presParOf" srcId="{385A31AF-ED3E-4720-91BA-370CC8BA6236}" destId="{45D8B464-0864-4E93-BD22-751421A5DCE1}" srcOrd="0" destOrd="0" presId="urn:microsoft.com/office/officeart/2005/8/layout/hierarchy2"/>
    <dgm:cxn modelId="{0D88DB2A-DF6E-48AB-95E2-8ADAB2106000}" type="presParOf" srcId="{9B6E5260-0DCB-4333-A64F-0F5B9861F8C7}" destId="{1D50F30A-E279-413F-9990-97F02DCDE165}" srcOrd="1" destOrd="0" presId="urn:microsoft.com/office/officeart/2005/8/layout/hierarchy2"/>
    <dgm:cxn modelId="{23B8A7EC-9B89-45B2-843F-B8755D221EF2}" type="presParOf" srcId="{1D50F30A-E279-413F-9990-97F02DCDE165}" destId="{511699B8-7F90-416A-A3A2-57A944EE4B09}" srcOrd="0" destOrd="0" presId="urn:microsoft.com/office/officeart/2005/8/layout/hierarchy2"/>
    <dgm:cxn modelId="{68A917EC-1286-446F-827C-E385095AF7FC}" type="presParOf" srcId="{1D50F30A-E279-413F-9990-97F02DCDE165}" destId="{422F670E-A1A2-4B33-A56D-42AE4111B803}" srcOrd="1" destOrd="0" presId="urn:microsoft.com/office/officeart/2005/8/layout/hierarchy2"/>
    <dgm:cxn modelId="{57B3037F-576A-4FA9-A8CE-A391B206DB84}" type="presParOf" srcId="{422F670E-A1A2-4B33-A56D-42AE4111B803}" destId="{9FE07A23-429E-4E1D-8ABF-CFD8315CD0D8}" srcOrd="0" destOrd="0" presId="urn:microsoft.com/office/officeart/2005/8/layout/hierarchy2"/>
    <dgm:cxn modelId="{1636A1D3-FF91-406D-AF21-1EF33A01F5C8}" type="presParOf" srcId="{9FE07A23-429E-4E1D-8ABF-CFD8315CD0D8}" destId="{72C5CD36-894C-46B5-A794-714EB3B83D09}" srcOrd="0" destOrd="0" presId="urn:microsoft.com/office/officeart/2005/8/layout/hierarchy2"/>
    <dgm:cxn modelId="{DE4C2057-20FD-4997-B94D-FD844220DC0C}" type="presParOf" srcId="{422F670E-A1A2-4B33-A56D-42AE4111B803}" destId="{D1E1E8D7-3DCA-4C53-B799-6F4D4BC11BA1}" srcOrd="1" destOrd="0" presId="urn:microsoft.com/office/officeart/2005/8/layout/hierarchy2"/>
    <dgm:cxn modelId="{8A76595E-FED2-4F3A-972D-A4834D91EE36}" type="presParOf" srcId="{D1E1E8D7-3DCA-4C53-B799-6F4D4BC11BA1}" destId="{2378C169-5619-4AC8-9828-F950C3CCD4F5}" srcOrd="0" destOrd="0" presId="urn:microsoft.com/office/officeart/2005/8/layout/hierarchy2"/>
    <dgm:cxn modelId="{280EE29C-2ACE-433F-A57C-BD1ACD8304FF}" type="presParOf" srcId="{D1E1E8D7-3DCA-4C53-B799-6F4D4BC11BA1}" destId="{51D9D881-BCB8-4EE4-B74F-C8160B554E5A}" srcOrd="1" destOrd="0" presId="urn:microsoft.com/office/officeart/2005/8/layout/hierarchy2"/>
    <dgm:cxn modelId="{77C82673-0077-46B6-B4B8-E963F8A48BAE}" type="presParOf" srcId="{9B6E5260-0DCB-4333-A64F-0F5B9861F8C7}" destId="{7ED3FC82-1EA0-4F07-A767-A956D4E5F231}" srcOrd="2" destOrd="0" presId="urn:microsoft.com/office/officeart/2005/8/layout/hierarchy2"/>
    <dgm:cxn modelId="{6A65BE72-D397-464A-9FFC-32FB342E5079}" type="presParOf" srcId="{7ED3FC82-1EA0-4F07-A767-A956D4E5F231}" destId="{A7060060-666E-4EC3-8CC3-407A2246A607}" srcOrd="0" destOrd="0" presId="urn:microsoft.com/office/officeart/2005/8/layout/hierarchy2"/>
    <dgm:cxn modelId="{A89A3C40-0C46-41A3-95B5-99C2730E8C73}" type="presParOf" srcId="{9B6E5260-0DCB-4333-A64F-0F5B9861F8C7}" destId="{A3DDA920-C40D-4643-86E4-D3A1D2BE9368}" srcOrd="3" destOrd="0" presId="urn:microsoft.com/office/officeart/2005/8/layout/hierarchy2"/>
    <dgm:cxn modelId="{9665C83F-9F1D-472B-9DED-B24DBFFB3D02}" type="presParOf" srcId="{A3DDA920-C40D-4643-86E4-D3A1D2BE9368}" destId="{1628BC18-BD70-424E-8DA8-71D06F3140C5}" srcOrd="0" destOrd="0" presId="urn:microsoft.com/office/officeart/2005/8/layout/hierarchy2"/>
    <dgm:cxn modelId="{AEE09011-3F31-48B4-B9CD-4B83D442D8EC}" type="presParOf" srcId="{A3DDA920-C40D-4643-86E4-D3A1D2BE9368}" destId="{6DAD69A2-736F-4836-B231-BC283FB7F375}" srcOrd="1" destOrd="0" presId="urn:microsoft.com/office/officeart/2005/8/layout/hierarchy2"/>
    <dgm:cxn modelId="{44B96EDB-8594-4443-A0F5-3621DFF47723}" type="presParOf" srcId="{6DAD69A2-736F-4836-B231-BC283FB7F375}" destId="{73CB34DA-0E54-4970-A053-5F73A332B4DD}" srcOrd="0" destOrd="0" presId="urn:microsoft.com/office/officeart/2005/8/layout/hierarchy2"/>
    <dgm:cxn modelId="{3DA2F5A8-25EB-48AD-A2F9-2BA1EC08FBDE}" type="presParOf" srcId="{73CB34DA-0E54-4970-A053-5F73A332B4DD}" destId="{BD21FF49-9085-4D52-9536-AA1CA964B53E}" srcOrd="0" destOrd="0" presId="urn:microsoft.com/office/officeart/2005/8/layout/hierarchy2"/>
    <dgm:cxn modelId="{38C264AC-9A5F-49D5-B4C6-5CBE020C7E24}" type="presParOf" srcId="{6DAD69A2-736F-4836-B231-BC283FB7F375}" destId="{D13FF036-68B4-4B4A-AF74-698C0CBE7C77}" srcOrd="1" destOrd="0" presId="urn:microsoft.com/office/officeart/2005/8/layout/hierarchy2"/>
    <dgm:cxn modelId="{688B77AE-33B1-45C6-B8A6-846F2DB1DAF8}" type="presParOf" srcId="{D13FF036-68B4-4B4A-AF74-698C0CBE7C77}" destId="{161338A8-8E59-4790-BAEE-BAC86C5CDB6E}" srcOrd="0" destOrd="0" presId="urn:microsoft.com/office/officeart/2005/8/layout/hierarchy2"/>
    <dgm:cxn modelId="{E242778D-9957-41A6-A448-A2D193631FFB}" type="presParOf" srcId="{D13FF036-68B4-4B4A-AF74-698C0CBE7C77}" destId="{39E56470-F7A2-42D5-BAB2-C1FA678BA1C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8BA0B-4ED2-42BD-8069-12B1216A6BE0}">
      <dsp:nvSpPr>
        <dsp:cNvPr id="0" name=""/>
        <dsp:cNvSpPr/>
      </dsp:nvSpPr>
      <dsp:spPr>
        <a:xfrm>
          <a:off x="789" y="1652383"/>
          <a:ext cx="2435279" cy="200859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Current Account</a:t>
          </a:r>
          <a:endParaRPr lang="en-US" sz="2600" kern="1200" dirty="0"/>
        </a:p>
        <a:p>
          <a:pPr marL="228600" lvl="1" indent="-228600" algn="l" defTabSz="1155700">
            <a:lnSpc>
              <a:spcPct val="90000"/>
            </a:lnSpc>
            <a:spcBef>
              <a:spcPct val="0"/>
            </a:spcBef>
            <a:spcAft>
              <a:spcPct val="15000"/>
            </a:spcAft>
            <a:buChar char="••"/>
          </a:pPr>
          <a:r>
            <a:rPr lang="en-US" sz="2600" kern="1200" dirty="0" smtClean="0"/>
            <a:t>Savings Account</a:t>
          </a:r>
          <a:endParaRPr lang="en-US" sz="2600" kern="1200" dirty="0"/>
        </a:p>
        <a:p>
          <a:pPr marL="228600" lvl="1" indent="-228600" algn="l" defTabSz="1155700">
            <a:lnSpc>
              <a:spcPct val="90000"/>
            </a:lnSpc>
            <a:spcBef>
              <a:spcPct val="0"/>
            </a:spcBef>
            <a:spcAft>
              <a:spcPct val="15000"/>
            </a:spcAft>
            <a:buChar char="••"/>
          </a:pPr>
          <a:r>
            <a:rPr lang="en-US" sz="2600" kern="1200" dirty="0" smtClean="0"/>
            <a:t>FD</a:t>
          </a:r>
          <a:endParaRPr lang="en-US" sz="2600" kern="1200" dirty="0"/>
        </a:p>
      </dsp:txBody>
      <dsp:txXfrm>
        <a:off x="47012" y="1698606"/>
        <a:ext cx="2342833" cy="1485736"/>
      </dsp:txXfrm>
    </dsp:sp>
    <dsp:sp modelId="{0AEE4D43-FCF1-40DD-AFC6-B513D6C2F710}">
      <dsp:nvSpPr>
        <dsp:cNvPr id="0" name=""/>
        <dsp:cNvSpPr/>
      </dsp:nvSpPr>
      <dsp:spPr>
        <a:xfrm>
          <a:off x="1388723" y="2200337"/>
          <a:ext cx="2582887" cy="2582887"/>
        </a:xfrm>
        <a:prstGeom prst="leftCircularArrow">
          <a:avLst>
            <a:gd name="adj1" fmla="val 2759"/>
            <a:gd name="adj2" fmla="val 336426"/>
            <a:gd name="adj3" fmla="val 2111937"/>
            <a:gd name="adj4" fmla="val 9024489"/>
            <a:gd name="adj5" fmla="val 321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0B505D-7A88-47EF-AB45-DAA3EB5715CC}">
      <dsp:nvSpPr>
        <dsp:cNvPr id="0" name=""/>
        <dsp:cNvSpPr/>
      </dsp:nvSpPr>
      <dsp:spPr>
        <a:xfrm>
          <a:off x="541963" y="3230566"/>
          <a:ext cx="2164693" cy="8608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Bank account</a:t>
          </a:r>
          <a:endParaRPr lang="en-US" sz="3100" kern="1200" dirty="0"/>
        </a:p>
      </dsp:txBody>
      <dsp:txXfrm>
        <a:off x="567176" y="3255779"/>
        <a:ext cx="2114267" cy="810401"/>
      </dsp:txXfrm>
    </dsp:sp>
    <dsp:sp modelId="{86EF4016-4D0E-497E-B047-3CDB4A33F15C}">
      <dsp:nvSpPr>
        <dsp:cNvPr id="0" name=""/>
        <dsp:cNvSpPr/>
      </dsp:nvSpPr>
      <dsp:spPr>
        <a:xfrm>
          <a:off x="3046029" y="1652383"/>
          <a:ext cx="2435279" cy="200859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1155700">
            <a:lnSpc>
              <a:spcPct val="90000"/>
            </a:lnSpc>
            <a:spcBef>
              <a:spcPct val="0"/>
            </a:spcBef>
            <a:spcAft>
              <a:spcPct val="15000"/>
            </a:spcAft>
            <a:buChar char="••"/>
          </a:pPr>
          <a:r>
            <a:rPr lang="en-US" sz="2600" strike="sngStrike" kern="1200" dirty="0" smtClean="0">
              <a:solidFill>
                <a:srgbClr val="FF0000"/>
              </a:solidFill>
            </a:rPr>
            <a:t>Paper order</a:t>
          </a:r>
          <a:endParaRPr lang="en-US" sz="2600" strike="sngStrike" kern="1200" dirty="0">
            <a:solidFill>
              <a:srgbClr val="FF0000"/>
            </a:solidFill>
          </a:endParaRPr>
        </a:p>
        <a:p>
          <a:pPr marL="228600" lvl="1" indent="-228600" algn="l" defTabSz="1155700">
            <a:lnSpc>
              <a:spcPct val="90000"/>
            </a:lnSpc>
            <a:spcBef>
              <a:spcPct val="0"/>
            </a:spcBef>
            <a:spcAft>
              <a:spcPct val="15000"/>
            </a:spcAft>
            <a:buChar char="••"/>
          </a:pPr>
          <a:r>
            <a:rPr lang="en-US" sz="2600" kern="1200" dirty="0" smtClean="0"/>
            <a:t>Electronic Orders</a:t>
          </a:r>
          <a:endParaRPr lang="en-US" sz="2600" kern="1200" dirty="0"/>
        </a:p>
      </dsp:txBody>
      <dsp:txXfrm>
        <a:off x="3092252" y="2129019"/>
        <a:ext cx="2342833" cy="1485736"/>
      </dsp:txXfrm>
    </dsp:sp>
    <dsp:sp modelId="{FA6D8C25-A33F-4CE4-A02C-D3E0407E564B}">
      <dsp:nvSpPr>
        <dsp:cNvPr id="0" name=""/>
        <dsp:cNvSpPr/>
      </dsp:nvSpPr>
      <dsp:spPr>
        <a:xfrm>
          <a:off x="4413669" y="451382"/>
          <a:ext cx="2894062" cy="2894062"/>
        </a:xfrm>
        <a:prstGeom prst="circularArrow">
          <a:avLst>
            <a:gd name="adj1" fmla="val 2463"/>
            <a:gd name="adj2" fmla="val 298188"/>
            <a:gd name="adj3" fmla="val 19526301"/>
            <a:gd name="adj4" fmla="val 12575511"/>
            <a:gd name="adj5" fmla="val 2873"/>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C03C31-CC41-470C-947E-ED8FBB439B5D}">
      <dsp:nvSpPr>
        <dsp:cNvPr id="0" name=""/>
        <dsp:cNvSpPr/>
      </dsp:nvSpPr>
      <dsp:spPr>
        <a:xfrm>
          <a:off x="3587202" y="1221969"/>
          <a:ext cx="2164693" cy="8608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smtClean="0"/>
            <a:t>Bank Money</a:t>
          </a:r>
          <a:endParaRPr lang="en-US" sz="3100" kern="1200"/>
        </a:p>
      </dsp:txBody>
      <dsp:txXfrm>
        <a:off x="3612415" y="1247182"/>
        <a:ext cx="2114267" cy="810401"/>
      </dsp:txXfrm>
    </dsp:sp>
    <dsp:sp modelId="{E38C3499-E16E-41B3-ABCB-FC8D10DC5690}">
      <dsp:nvSpPr>
        <dsp:cNvPr id="0" name=""/>
        <dsp:cNvSpPr/>
      </dsp:nvSpPr>
      <dsp:spPr>
        <a:xfrm>
          <a:off x="6091268" y="1652383"/>
          <a:ext cx="2435279" cy="200859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1155700">
            <a:lnSpc>
              <a:spcPct val="90000"/>
            </a:lnSpc>
            <a:spcBef>
              <a:spcPct val="0"/>
            </a:spcBef>
            <a:spcAft>
              <a:spcPct val="15000"/>
            </a:spcAft>
            <a:buChar char="••"/>
          </a:pPr>
          <a:r>
            <a:rPr lang="en-US" sz="2600" kern="1200" smtClean="0"/>
            <a:t>Spot</a:t>
          </a:r>
          <a:endParaRPr lang="en-US" sz="2600" kern="1200"/>
        </a:p>
        <a:p>
          <a:pPr marL="228600" lvl="1" indent="-228600" algn="l" defTabSz="1155700">
            <a:lnSpc>
              <a:spcPct val="90000"/>
            </a:lnSpc>
            <a:spcBef>
              <a:spcPct val="0"/>
            </a:spcBef>
            <a:spcAft>
              <a:spcPct val="15000"/>
            </a:spcAft>
            <a:buChar char="••"/>
          </a:pPr>
          <a:r>
            <a:rPr lang="en-US" sz="2600" kern="1200" smtClean="0"/>
            <a:t>Deferred</a:t>
          </a:r>
          <a:endParaRPr lang="en-US" sz="2600" kern="1200"/>
        </a:p>
      </dsp:txBody>
      <dsp:txXfrm>
        <a:off x="6137491" y="1698606"/>
        <a:ext cx="2342833" cy="1485736"/>
      </dsp:txXfrm>
    </dsp:sp>
    <dsp:sp modelId="{12FA2424-16AA-4C90-A8C1-8027ACED97C3}">
      <dsp:nvSpPr>
        <dsp:cNvPr id="0" name=""/>
        <dsp:cNvSpPr/>
      </dsp:nvSpPr>
      <dsp:spPr>
        <a:xfrm>
          <a:off x="6632442" y="3230566"/>
          <a:ext cx="2164693" cy="86082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smtClean="0"/>
            <a:t>Payment</a:t>
          </a:r>
          <a:endParaRPr lang="en-US" sz="3100" kern="1200"/>
        </a:p>
      </dsp:txBody>
      <dsp:txXfrm>
        <a:off x="6657655" y="3255779"/>
        <a:ext cx="2114267" cy="8104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8BEB0-40AE-414D-B1E1-78164F6BB8E3}">
      <dsp:nvSpPr>
        <dsp:cNvPr id="0" name=""/>
        <dsp:cNvSpPr/>
      </dsp:nvSpPr>
      <dsp:spPr>
        <a:xfrm>
          <a:off x="1815" y="553542"/>
          <a:ext cx="2198046" cy="2198046"/>
        </a:xfrm>
        <a:prstGeom prst="rect">
          <a:avLst/>
        </a:prstGeom>
        <a:blipFill rotWithShape="1">
          <a:blip xmlns:r="http://schemas.openxmlformats.org/officeDocument/2006/relationships" r:embed="rId1"/>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4859F-CD41-41E8-988F-8CC691A96F4A}">
      <dsp:nvSpPr>
        <dsp:cNvPr id="0" name=""/>
        <dsp:cNvSpPr/>
      </dsp:nvSpPr>
      <dsp:spPr>
        <a:xfrm>
          <a:off x="1815" y="553542"/>
          <a:ext cx="219" cy="439609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76CA1-0B72-4F3E-A0FC-5578940FB83A}">
      <dsp:nvSpPr>
        <dsp:cNvPr id="0" name=""/>
        <dsp:cNvSpPr/>
      </dsp:nvSpPr>
      <dsp:spPr>
        <a:xfrm>
          <a:off x="1815" y="2751588"/>
          <a:ext cx="2198046" cy="2198046"/>
        </a:xfrm>
        <a:prstGeom prst="rect">
          <a:avLst/>
        </a:prstGeom>
        <a:solidFill>
          <a:schemeClr val="bg1">
            <a:lumMod val="65000"/>
            <a:lumOff val="3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err="1" smtClean="0"/>
            <a:t>Ratan</a:t>
          </a:r>
          <a:r>
            <a:rPr lang="en-US" sz="2400" kern="1200" dirty="0" smtClean="0"/>
            <a:t> </a:t>
          </a:r>
          <a:r>
            <a:rPr lang="en-US" sz="2400" kern="1200" dirty="0" err="1" smtClean="0"/>
            <a:t>Watal</a:t>
          </a:r>
          <a:r>
            <a:rPr lang="en-US" sz="2400" kern="1200" dirty="0" smtClean="0"/>
            <a:t> Committee by </a:t>
          </a:r>
          <a:r>
            <a:rPr lang="en-US" sz="2400" kern="1200" dirty="0" err="1" smtClean="0"/>
            <a:t>FinMin</a:t>
          </a:r>
          <a:r>
            <a:rPr lang="en-US" sz="2400" kern="1200" dirty="0" smtClean="0"/>
            <a:t> (16’Dec)</a:t>
          </a:r>
          <a:endParaRPr lang="en-US" sz="2400" kern="1200" dirty="0"/>
        </a:p>
        <a:p>
          <a:pPr marL="171450" lvl="1" indent="-171450" algn="l" defTabSz="844550">
            <a:lnSpc>
              <a:spcPct val="90000"/>
            </a:lnSpc>
            <a:spcBef>
              <a:spcPct val="0"/>
            </a:spcBef>
            <a:spcAft>
              <a:spcPct val="15000"/>
            </a:spcAft>
            <a:buChar char="••"/>
          </a:pPr>
          <a:r>
            <a:rPr lang="en-US" sz="1900" kern="1200" dirty="0" smtClean="0"/>
            <a:t>Medium term </a:t>
          </a:r>
          <a:r>
            <a:rPr lang="en-US" sz="1900" kern="1200" dirty="0" err="1" smtClean="0"/>
            <a:t>reco</a:t>
          </a:r>
          <a:r>
            <a:rPr lang="en-US" sz="1900" kern="1200" dirty="0" smtClean="0"/>
            <a:t>. To strengthen digital payment ecosystem.</a:t>
          </a:r>
          <a:endParaRPr lang="en-US" sz="1900" kern="1200" dirty="0"/>
        </a:p>
      </dsp:txBody>
      <dsp:txXfrm>
        <a:off x="1815" y="2751588"/>
        <a:ext cx="2198046" cy="2198046"/>
      </dsp:txXfrm>
    </dsp:sp>
    <dsp:sp modelId="{D73DE2D1-4AA4-4550-A9E0-6FF6FC003102}">
      <dsp:nvSpPr>
        <dsp:cNvPr id="0" name=""/>
        <dsp:cNvSpPr/>
      </dsp:nvSpPr>
      <dsp:spPr>
        <a:xfrm>
          <a:off x="2200564" y="553542"/>
          <a:ext cx="2198046" cy="2198046"/>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47A4B1-C9F5-4A8F-BBC5-127CA03D9910}">
      <dsp:nvSpPr>
        <dsp:cNvPr id="0" name=""/>
        <dsp:cNvSpPr/>
      </dsp:nvSpPr>
      <dsp:spPr>
        <a:xfrm>
          <a:off x="2200564" y="553542"/>
          <a:ext cx="219" cy="439609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29B3DF-30C6-400A-8CDD-007A92AE59E2}">
      <dsp:nvSpPr>
        <dsp:cNvPr id="0" name=""/>
        <dsp:cNvSpPr/>
      </dsp:nvSpPr>
      <dsp:spPr>
        <a:xfrm>
          <a:off x="2200564" y="2751588"/>
          <a:ext cx="2198046" cy="2198046"/>
        </a:xfrm>
        <a:prstGeom prst="rect">
          <a:avLst/>
        </a:prstGeom>
        <a:solidFill>
          <a:schemeClr val="bg1">
            <a:lumMod val="65000"/>
            <a:lumOff val="3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err="1" smtClean="0"/>
            <a:t>C.Babu</a:t>
          </a:r>
          <a:r>
            <a:rPr lang="en-US" sz="2400" kern="1200" dirty="0" smtClean="0"/>
            <a:t> Naidu chief ministers’ Committee to PM (16’Nov-’17 Jan)</a:t>
          </a:r>
          <a:endParaRPr lang="en-US" sz="2400" kern="1200" dirty="0"/>
        </a:p>
        <a:p>
          <a:pPr marL="171450" lvl="1" indent="-171450" algn="l" defTabSz="844550">
            <a:lnSpc>
              <a:spcPct val="90000"/>
            </a:lnSpc>
            <a:spcBef>
              <a:spcPct val="0"/>
            </a:spcBef>
            <a:spcAft>
              <a:spcPct val="15000"/>
            </a:spcAft>
            <a:buChar char="••"/>
          </a:pPr>
          <a:r>
            <a:rPr lang="en-US" sz="1900" kern="1200" dirty="0" smtClean="0"/>
            <a:t>Promote digital payment</a:t>
          </a:r>
          <a:endParaRPr lang="en-US" sz="1900" kern="1200" dirty="0"/>
        </a:p>
      </dsp:txBody>
      <dsp:txXfrm>
        <a:off x="2200564" y="2751588"/>
        <a:ext cx="2198046" cy="2198046"/>
      </dsp:txXfrm>
    </dsp:sp>
    <dsp:sp modelId="{9E03D77C-DF7B-4A35-806F-A52CD0E428F9}">
      <dsp:nvSpPr>
        <dsp:cNvPr id="0" name=""/>
        <dsp:cNvSpPr/>
      </dsp:nvSpPr>
      <dsp:spPr>
        <a:xfrm>
          <a:off x="4399313" y="729715"/>
          <a:ext cx="2198046" cy="1845699"/>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E9E0B2-E9BB-4362-AAEE-C239DE7B358B}">
      <dsp:nvSpPr>
        <dsp:cNvPr id="0" name=""/>
        <dsp:cNvSpPr/>
      </dsp:nvSpPr>
      <dsp:spPr>
        <a:xfrm>
          <a:off x="4399313" y="553542"/>
          <a:ext cx="219" cy="439609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93C84C-2498-4879-B2AD-6D7BB2C98DB0}">
      <dsp:nvSpPr>
        <dsp:cNvPr id="0" name=""/>
        <dsp:cNvSpPr/>
      </dsp:nvSpPr>
      <dsp:spPr>
        <a:xfrm>
          <a:off x="4399313" y="2751588"/>
          <a:ext cx="2198046" cy="2198046"/>
        </a:xfrm>
        <a:prstGeom prst="rect">
          <a:avLst/>
        </a:prstGeom>
        <a:solidFill>
          <a:schemeClr val="bg1">
            <a:lumMod val="65000"/>
            <a:lumOff val="3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BES17 </a:t>
          </a:r>
          <a:endParaRPr lang="en-US" sz="2400" kern="1200" dirty="0"/>
        </a:p>
        <a:p>
          <a:pPr marL="171450" lvl="1" indent="-171450" algn="l" defTabSz="844550">
            <a:lnSpc>
              <a:spcPct val="90000"/>
            </a:lnSpc>
            <a:spcBef>
              <a:spcPct val="0"/>
            </a:spcBef>
            <a:spcAft>
              <a:spcPct val="15000"/>
            </a:spcAft>
            <a:buChar char="••"/>
          </a:pPr>
          <a:r>
            <a:rPr lang="en-US" sz="1900" kern="1200" dirty="0" smtClean="0"/>
            <a:t>Budget provisions</a:t>
          </a:r>
          <a:endParaRPr lang="en-US" sz="1900" kern="1200" dirty="0"/>
        </a:p>
        <a:p>
          <a:pPr marL="171450" lvl="1" indent="-171450" algn="l" defTabSz="844550">
            <a:lnSpc>
              <a:spcPct val="90000"/>
            </a:lnSpc>
            <a:spcBef>
              <a:spcPct val="0"/>
            </a:spcBef>
            <a:spcAft>
              <a:spcPct val="15000"/>
            </a:spcAft>
            <a:buChar char="••"/>
          </a:pPr>
          <a:r>
            <a:rPr lang="en-US" sz="1900" kern="1200" dirty="0" smtClean="0">
              <a:solidFill>
                <a:srgbClr val="FFC000"/>
              </a:solidFill>
            </a:rPr>
            <a:t>Ch.3 partial (HW: intro, conclusion)</a:t>
          </a:r>
          <a:endParaRPr lang="en-US" sz="1900" kern="1200" dirty="0">
            <a:solidFill>
              <a:srgbClr val="FFC000"/>
            </a:solidFill>
          </a:endParaRPr>
        </a:p>
      </dsp:txBody>
      <dsp:txXfrm>
        <a:off x="4399313" y="2751588"/>
        <a:ext cx="2198046" cy="2198046"/>
      </dsp:txXfrm>
    </dsp:sp>
    <dsp:sp modelId="{34C3B0D1-AF03-4114-8453-C61EFC820A31}">
      <dsp:nvSpPr>
        <dsp:cNvPr id="0" name=""/>
        <dsp:cNvSpPr/>
      </dsp:nvSpPr>
      <dsp:spPr>
        <a:xfrm>
          <a:off x="6598062" y="553542"/>
          <a:ext cx="2198046" cy="2198046"/>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AF5F71-1BE9-4807-BA97-5F00AAF9CE06}">
      <dsp:nvSpPr>
        <dsp:cNvPr id="0" name=""/>
        <dsp:cNvSpPr/>
      </dsp:nvSpPr>
      <dsp:spPr>
        <a:xfrm>
          <a:off x="6598062" y="553542"/>
          <a:ext cx="219" cy="4396092"/>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F43C58-67A9-4EDE-9239-627A2EBB31FE}">
      <dsp:nvSpPr>
        <dsp:cNvPr id="0" name=""/>
        <dsp:cNvSpPr/>
      </dsp:nvSpPr>
      <dsp:spPr>
        <a:xfrm>
          <a:off x="6598062" y="2751588"/>
          <a:ext cx="2198046" cy="2198046"/>
        </a:xfrm>
        <a:prstGeom prst="rect">
          <a:avLst/>
        </a:prstGeom>
        <a:solidFill>
          <a:schemeClr val="bg1">
            <a:lumMod val="65000"/>
            <a:lumOff val="3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Yojana’ Feb17</a:t>
          </a:r>
          <a:endParaRPr lang="en-US" sz="2400" kern="1200" dirty="0"/>
        </a:p>
        <a:p>
          <a:pPr marL="171450" lvl="1" indent="-171450" algn="l" defTabSz="844550">
            <a:lnSpc>
              <a:spcPct val="90000"/>
            </a:lnSpc>
            <a:spcBef>
              <a:spcPct val="0"/>
            </a:spcBef>
            <a:spcAft>
              <a:spcPct val="15000"/>
            </a:spcAft>
            <a:buChar char="••"/>
          </a:pPr>
          <a:r>
            <a:rPr lang="en-US" sz="1900" kern="1200" dirty="0" smtClean="0">
              <a:solidFill>
                <a:schemeClr val="tx1"/>
              </a:solidFill>
            </a:rPr>
            <a:t>Less cash economy</a:t>
          </a:r>
          <a:endParaRPr lang="en-US" sz="1900" kern="1200" dirty="0">
            <a:solidFill>
              <a:schemeClr val="tx1"/>
            </a:solidFill>
          </a:endParaRPr>
        </a:p>
        <a:p>
          <a:pPr marL="171450" lvl="1" indent="-171450" algn="l" defTabSz="844550">
            <a:lnSpc>
              <a:spcPct val="90000"/>
            </a:lnSpc>
            <a:spcBef>
              <a:spcPct val="0"/>
            </a:spcBef>
            <a:spcAft>
              <a:spcPct val="15000"/>
            </a:spcAft>
            <a:buChar char="••"/>
          </a:pPr>
          <a:r>
            <a:rPr lang="en-US" sz="1900" kern="1200" dirty="0" smtClean="0">
              <a:solidFill>
                <a:srgbClr val="FFC000"/>
              </a:solidFill>
            </a:rPr>
            <a:t>HW: editor’s note, intro, conclusion</a:t>
          </a:r>
          <a:endParaRPr lang="en-US" sz="1900" kern="1200" dirty="0">
            <a:solidFill>
              <a:srgbClr val="FFC000"/>
            </a:solidFill>
          </a:endParaRPr>
        </a:p>
      </dsp:txBody>
      <dsp:txXfrm>
        <a:off x="6598062" y="2751588"/>
        <a:ext cx="2198046" cy="21980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017AF-DD56-41BB-A86D-85ABB5A488B9}">
      <dsp:nvSpPr>
        <dsp:cNvPr id="0" name=""/>
        <dsp:cNvSpPr/>
      </dsp:nvSpPr>
      <dsp:spPr>
        <a:xfrm>
          <a:off x="5827624" y="3828311"/>
          <a:ext cx="507543" cy="1450677"/>
        </a:xfrm>
        <a:custGeom>
          <a:avLst/>
          <a:gdLst/>
          <a:ahLst/>
          <a:cxnLst/>
          <a:rect l="0" t="0" r="0" b="0"/>
          <a:pathLst>
            <a:path>
              <a:moveTo>
                <a:pt x="0" y="0"/>
              </a:moveTo>
              <a:lnTo>
                <a:pt x="253771" y="0"/>
              </a:lnTo>
              <a:lnTo>
                <a:pt x="253771" y="1450677"/>
              </a:lnTo>
              <a:lnTo>
                <a:pt x="507543" y="145067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6042973" y="4515228"/>
        <a:ext cx="76845" cy="76845"/>
      </dsp:txXfrm>
    </dsp:sp>
    <dsp:sp modelId="{A034B79A-1F48-4F80-8B0F-F57ABEA91B57}">
      <dsp:nvSpPr>
        <dsp:cNvPr id="0" name=""/>
        <dsp:cNvSpPr/>
      </dsp:nvSpPr>
      <dsp:spPr>
        <a:xfrm>
          <a:off x="5827624" y="3828311"/>
          <a:ext cx="507543" cy="483559"/>
        </a:xfrm>
        <a:custGeom>
          <a:avLst/>
          <a:gdLst/>
          <a:ahLst/>
          <a:cxnLst/>
          <a:rect l="0" t="0" r="0" b="0"/>
          <a:pathLst>
            <a:path>
              <a:moveTo>
                <a:pt x="0" y="0"/>
              </a:moveTo>
              <a:lnTo>
                <a:pt x="253771" y="0"/>
              </a:lnTo>
              <a:lnTo>
                <a:pt x="253771" y="483559"/>
              </a:lnTo>
              <a:lnTo>
                <a:pt x="507543" y="4835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6063870" y="4052566"/>
        <a:ext cx="35051" cy="35051"/>
      </dsp:txXfrm>
    </dsp:sp>
    <dsp:sp modelId="{487CDE95-0FEE-4A91-8012-7A1A0E9CD443}">
      <dsp:nvSpPr>
        <dsp:cNvPr id="0" name=""/>
        <dsp:cNvSpPr/>
      </dsp:nvSpPr>
      <dsp:spPr>
        <a:xfrm>
          <a:off x="5827624" y="3344752"/>
          <a:ext cx="507543" cy="483559"/>
        </a:xfrm>
        <a:custGeom>
          <a:avLst/>
          <a:gdLst/>
          <a:ahLst/>
          <a:cxnLst/>
          <a:rect l="0" t="0" r="0" b="0"/>
          <a:pathLst>
            <a:path>
              <a:moveTo>
                <a:pt x="0" y="483559"/>
              </a:moveTo>
              <a:lnTo>
                <a:pt x="253771" y="483559"/>
              </a:lnTo>
              <a:lnTo>
                <a:pt x="253771" y="0"/>
              </a:lnTo>
              <a:lnTo>
                <a:pt x="50754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6063870" y="3569006"/>
        <a:ext cx="35051" cy="35051"/>
      </dsp:txXfrm>
    </dsp:sp>
    <dsp:sp modelId="{68CA3675-FE2E-41B3-A57A-97A0AF50E32C}">
      <dsp:nvSpPr>
        <dsp:cNvPr id="0" name=""/>
        <dsp:cNvSpPr/>
      </dsp:nvSpPr>
      <dsp:spPr>
        <a:xfrm>
          <a:off x="5827624" y="2377634"/>
          <a:ext cx="507543" cy="1450677"/>
        </a:xfrm>
        <a:custGeom>
          <a:avLst/>
          <a:gdLst/>
          <a:ahLst/>
          <a:cxnLst/>
          <a:rect l="0" t="0" r="0" b="0"/>
          <a:pathLst>
            <a:path>
              <a:moveTo>
                <a:pt x="0" y="1450677"/>
              </a:moveTo>
              <a:lnTo>
                <a:pt x="253771" y="1450677"/>
              </a:lnTo>
              <a:lnTo>
                <a:pt x="253771" y="0"/>
              </a:lnTo>
              <a:lnTo>
                <a:pt x="50754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6042973" y="3064550"/>
        <a:ext cx="76845" cy="76845"/>
      </dsp:txXfrm>
    </dsp:sp>
    <dsp:sp modelId="{C0756A2C-9970-4223-AC82-78B3AC3B164C}">
      <dsp:nvSpPr>
        <dsp:cNvPr id="0" name=""/>
        <dsp:cNvSpPr/>
      </dsp:nvSpPr>
      <dsp:spPr>
        <a:xfrm>
          <a:off x="2782361" y="2377634"/>
          <a:ext cx="507543" cy="1450677"/>
        </a:xfrm>
        <a:custGeom>
          <a:avLst/>
          <a:gdLst/>
          <a:ahLst/>
          <a:cxnLst/>
          <a:rect l="0" t="0" r="0" b="0"/>
          <a:pathLst>
            <a:path>
              <a:moveTo>
                <a:pt x="0" y="0"/>
              </a:moveTo>
              <a:lnTo>
                <a:pt x="253771" y="0"/>
              </a:lnTo>
              <a:lnTo>
                <a:pt x="253771" y="1450677"/>
              </a:lnTo>
              <a:lnTo>
                <a:pt x="507543" y="145067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997710" y="3064550"/>
        <a:ext cx="76845" cy="76845"/>
      </dsp:txXfrm>
    </dsp:sp>
    <dsp:sp modelId="{7BC08733-3596-4D6F-9A96-9BB9F21791E1}">
      <dsp:nvSpPr>
        <dsp:cNvPr id="0" name=""/>
        <dsp:cNvSpPr/>
      </dsp:nvSpPr>
      <dsp:spPr>
        <a:xfrm>
          <a:off x="5827624" y="926956"/>
          <a:ext cx="507543" cy="483559"/>
        </a:xfrm>
        <a:custGeom>
          <a:avLst/>
          <a:gdLst/>
          <a:ahLst/>
          <a:cxnLst/>
          <a:rect l="0" t="0" r="0" b="0"/>
          <a:pathLst>
            <a:path>
              <a:moveTo>
                <a:pt x="0" y="0"/>
              </a:moveTo>
              <a:lnTo>
                <a:pt x="253771" y="0"/>
              </a:lnTo>
              <a:lnTo>
                <a:pt x="253771" y="483559"/>
              </a:lnTo>
              <a:lnTo>
                <a:pt x="507543" y="4835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6063870" y="1151210"/>
        <a:ext cx="35051" cy="35051"/>
      </dsp:txXfrm>
    </dsp:sp>
    <dsp:sp modelId="{145E56C6-82F8-46E0-854D-BAA016499046}">
      <dsp:nvSpPr>
        <dsp:cNvPr id="0" name=""/>
        <dsp:cNvSpPr/>
      </dsp:nvSpPr>
      <dsp:spPr>
        <a:xfrm>
          <a:off x="5827624" y="443397"/>
          <a:ext cx="507543" cy="483559"/>
        </a:xfrm>
        <a:custGeom>
          <a:avLst/>
          <a:gdLst/>
          <a:ahLst/>
          <a:cxnLst/>
          <a:rect l="0" t="0" r="0" b="0"/>
          <a:pathLst>
            <a:path>
              <a:moveTo>
                <a:pt x="0" y="483559"/>
              </a:moveTo>
              <a:lnTo>
                <a:pt x="253771" y="483559"/>
              </a:lnTo>
              <a:lnTo>
                <a:pt x="253771" y="0"/>
              </a:lnTo>
              <a:lnTo>
                <a:pt x="50754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6063870" y="667651"/>
        <a:ext cx="35051" cy="35051"/>
      </dsp:txXfrm>
    </dsp:sp>
    <dsp:sp modelId="{5624758A-5500-41B7-887D-C1188DC3CD20}">
      <dsp:nvSpPr>
        <dsp:cNvPr id="0" name=""/>
        <dsp:cNvSpPr/>
      </dsp:nvSpPr>
      <dsp:spPr>
        <a:xfrm>
          <a:off x="2782361" y="926956"/>
          <a:ext cx="507543" cy="1450677"/>
        </a:xfrm>
        <a:custGeom>
          <a:avLst/>
          <a:gdLst/>
          <a:ahLst/>
          <a:cxnLst/>
          <a:rect l="0" t="0" r="0" b="0"/>
          <a:pathLst>
            <a:path>
              <a:moveTo>
                <a:pt x="0" y="1450677"/>
              </a:moveTo>
              <a:lnTo>
                <a:pt x="253771" y="1450677"/>
              </a:lnTo>
              <a:lnTo>
                <a:pt x="253771" y="0"/>
              </a:lnTo>
              <a:lnTo>
                <a:pt x="50754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997710" y="1613872"/>
        <a:ext cx="76845" cy="76845"/>
      </dsp:txXfrm>
    </dsp:sp>
    <dsp:sp modelId="{089EF1A9-3461-43CB-AB2C-53A5E6700EDC}">
      <dsp:nvSpPr>
        <dsp:cNvPr id="0" name=""/>
        <dsp:cNvSpPr/>
      </dsp:nvSpPr>
      <dsp:spPr>
        <a:xfrm rot="16200000">
          <a:off x="23080" y="1990786"/>
          <a:ext cx="4744866" cy="773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Digital Payment System </a:t>
          </a:r>
          <a:endParaRPr lang="en-US" sz="3200" kern="1200" dirty="0"/>
        </a:p>
      </dsp:txBody>
      <dsp:txXfrm>
        <a:off x="23080" y="1990786"/>
        <a:ext cx="4744866" cy="773694"/>
      </dsp:txXfrm>
    </dsp:sp>
    <dsp:sp modelId="{308A316B-1E0C-4B60-B788-3FDA02C1B9FC}">
      <dsp:nvSpPr>
        <dsp:cNvPr id="0" name=""/>
        <dsp:cNvSpPr/>
      </dsp:nvSpPr>
      <dsp:spPr>
        <a:xfrm>
          <a:off x="3289905" y="540108"/>
          <a:ext cx="2537719" cy="773694"/>
        </a:xfrm>
        <a:prstGeom prst="rect">
          <a:avLst/>
        </a:prstGeom>
        <a:solidFill>
          <a:schemeClr val="accent2">
            <a:lumMod val="75000"/>
          </a:schemeClr>
        </a:solidFill>
        <a:ln w="5715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Real time</a:t>
          </a:r>
          <a:endParaRPr lang="en-US" sz="2000" kern="1200" dirty="0"/>
        </a:p>
      </dsp:txBody>
      <dsp:txXfrm>
        <a:off x="3289905" y="540108"/>
        <a:ext cx="2537719" cy="773694"/>
      </dsp:txXfrm>
    </dsp:sp>
    <dsp:sp modelId="{C0E073AD-C8A0-4437-86FC-A2B39C40FBF6}">
      <dsp:nvSpPr>
        <dsp:cNvPr id="0" name=""/>
        <dsp:cNvSpPr/>
      </dsp:nvSpPr>
      <dsp:spPr>
        <a:xfrm>
          <a:off x="6335168" y="56549"/>
          <a:ext cx="3601403" cy="773694"/>
        </a:xfrm>
        <a:prstGeom prst="rect">
          <a:avLst/>
        </a:prstGeom>
        <a:solidFill>
          <a:schemeClr val="accent2">
            <a:lumMod val="75000"/>
          </a:schemeClr>
        </a:solidFill>
        <a:ln w="5715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Immediate Payment Service (IMPS)</a:t>
          </a:r>
          <a:endParaRPr lang="en-US" sz="2400" kern="1200" dirty="0"/>
        </a:p>
      </dsp:txBody>
      <dsp:txXfrm>
        <a:off x="6335168" y="56549"/>
        <a:ext cx="3601403" cy="773694"/>
      </dsp:txXfrm>
    </dsp:sp>
    <dsp:sp modelId="{8B01A968-E620-4B7F-A36D-AEA5890D1953}">
      <dsp:nvSpPr>
        <dsp:cNvPr id="0" name=""/>
        <dsp:cNvSpPr/>
      </dsp:nvSpPr>
      <dsp:spPr>
        <a:xfrm>
          <a:off x="6335168" y="1023668"/>
          <a:ext cx="3601403" cy="773694"/>
        </a:xfrm>
        <a:prstGeom prst="rect">
          <a:avLst/>
        </a:prstGeom>
        <a:solidFill>
          <a:schemeClr val="accent2">
            <a:lumMod val="75000"/>
          </a:schemeClr>
        </a:solidFill>
        <a:ln w="5715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Real Time Gross settlement (RTGS)</a:t>
          </a:r>
          <a:endParaRPr lang="en-US" sz="2400" kern="1200" dirty="0"/>
        </a:p>
      </dsp:txBody>
      <dsp:txXfrm>
        <a:off x="6335168" y="1023668"/>
        <a:ext cx="3601403" cy="773694"/>
      </dsp:txXfrm>
    </dsp:sp>
    <dsp:sp modelId="{794234F1-4E24-4FA1-AFAD-43BAE1C07534}">
      <dsp:nvSpPr>
        <dsp:cNvPr id="0" name=""/>
        <dsp:cNvSpPr/>
      </dsp:nvSpPr>
      <dsp:spPr>
        <a:xfrm>
          <a:off x="3289905" y="3441464"/>
          <a:ext cx="2537719" cy="773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Delayed Settlement </a:t>
          </a:r>
          <a:endParaRPr lang="en-US" sz="2000" kern="1200" dirty="0"/>
        </a:p>
      </dsp:txBody>
      <dsp:txXfrm>
        <a:off x="3289905" y="3441464"/>
        <a:ext cx="2537719" cy="773694"/>
      </dsp:txXfrm>
    </dsp:sp>
    <dsp:sp modelId="{515BEFB2-1856-4CEC-891B-F4788BB8FD54}">
      <dsp:nvSpPr>
        <dsp:cNvPr id="0" name=""/>
        <dsp:cNvSpPr/>
      </dsp:nvSpPr>
      <dsp:spPr>
        <a:xfrm>
          <a:off x="6335168" y="1990786"/>
          <a:ext cx="3657665" cy="773694"/>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National Electronic Fund Transfer (NEFT)</a:t>
          </a:r>
          <a:endParaRPr lang="en-US" sz="2400" kern="1200" dirty="0">
            <a:effectLst>
              <a:outerShdw blurRad="38100" dist="38100" dir="2700000" algn="tl">
                <a:srgbClr val="000000">
                  <a:alpha val="43137"/>
                </a:srgbClr>
              </a:outerShdw>
            </a:effectLst>
          </a:endParaRPr>
        </a:p>
      </dsp:txBody>
      <dsp:txXfrm>
        <a:off x="6335168" y="1990786"/>
        <a:ext cx="3657665" cy="773694"/>
      </dsp:txXfrm>
    </dsp:sp>
    <dsp:sp modelId="{BF987D55-3983-4AEF-982C-3E06CF7D865D}">
      <dsp:nvSpPr>
        <dsp:cNvPr id="0" name=""/>
        <dsp:cNvSpPr/>
      </dsp:nvSpPr>
      <dsp:spPr>
        <a:xfrm>
          <a:off x="6335168" y="2957905"/>
          <a:ext cx="3657665" cy="773694"/>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National Electronic Clearing Service (NECS) </a:t>
          </a:r>
          <a:endParaRPr lang="en-US" sz="2400" kern="1200" dirty="0">
            <a:effectLst>
              <a:outerShdw blurRad="38100" dist="38100" dir="2700000" algn="tl">
                <a:srgbClr val="000000">
                  <a:alpha val="43137"/>
                </a:srgbClr>
              </a:outerShdw>
            </a:effectLst>
          </a:endParaRPr>
        </a:p>
      </dsp:txBody>
      <dsp:txXfrm>
        <a:off x="6335168" y="2957905"/>
        <a:ext cx="3657665" cy="773694"/>
      </dsp:txXfrm>
    </dsp:sp>
    <dsp:sp modelId="{1490AA96-AF3C-4005-A0D1-569374CA331C}">
      <dsp:nvSpPr>
        <dsp:cNvPr id="0" name=""/>
        <dsp:cNvSpPr/>
      </dsp:nvSpPr>
      <dsp:spPr>
        <a:xfrm>
          <a:off x="6335168" y="3925023"/>
          <a:ext cx="3657665" cy="773694"/>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National Automated Clearing House (NACH)</a:t>
          </a:r>
          <a:endParaRPr lang="en-US" sz="2400" kern="1200" dirty="0">
            <a:effectLst>
              <a:outerShdw blurRad="38100" dist="38100" dir="2700000" algn="tl">
                <a:srgbClr val="000000">
                  <a:alpha val="43137"/>
                </a:srgbClr>
              </a:outerShdw>
            </a:effectLst>
          </a:endParaRPr>
        </a:p>
      </dsp:txBody>
      <dsp:txXfrm>
        <a:off x="6335168" y="3925023"/>
        <a:ext cx="3657665" cy="773694"/>
      </dsp:txXfrm>
    </dsp:sp>
    <dsp:sp modelId="{DB0C4367-7836-4C60-881B-56A67B87E7D7}">
      <dsp:nvSpPr>
        <dsp:cNvPr id="0" name=""/>
        <dsp:cNvSpPr/>
      </dsp:nvSpPr>
      <dsp:spPr>
        <a:xfrm>
          <a:off x="6335168" y="4892142"/>
          <a:ext cx="3657665" cy="773694"/>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Cards system (Visa, MasterCard and </a:t>
          </a:r>
          <a:r>
            <a:rPr lang="en-US" sz="2400" kern="1200" dirty="0" err="1" smtClean="0">
              <a:effectLst>
                <a:outerShdw blurRad="38100" dist="38100" dir="2700000" algn="tl">
                  <a:srgbClr val="000000">
                    <a:alpha val="43137"/>
                  </a:srgbClr>
                </a:outerShdw>
              </a:effectLst>
            </a:rPr>
            <a:t>RuPay</a:t>
          </a:r>
          <a:r>
            <a:rPr lang="en-US" sz="2400" kern="1200" dirty="0" smtClean="0">
              <a:effectLst>
                <a:outerShdw blurRad="38100" dist="38100" dir="2700000" algn="tl">
                  <a:srgbClr val="000000">
                    <a:alpha val="43137"/>
                  </a:srgbClr>
                </a:outerShdw>
              </a:effectLst>
            </a:rPr>
            <a:t>).</a:t>
          </a:r>
          <a:endParaRPr lang="en-US" sz="2400" kern="1200" dirty="0">
            <a:effectLst>
              <a:outerShdw blurRad="38100" dist="38100" dir="2700000" algn="tl">
                <a:srgbClr val="000000">
                  <a:alpha val="43137"/>
                </a:srgbClr>
              </a:outerShdw>
            </a:effectLst>
          </a:endParaRPr>
        </a:p>
      </dsp:txBody>
      <dsp:txXfrm>
        <a:off x="6335168" y="4892142"/>
        <a:ext cx="3657665" cy="77369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5B642-55FB-48CF-98C1-B6957564878E}">
      <dsp:nvSpPr>
        <dsp:cNvPr id="0" name=""/>
        <dsp:cNvSpPr/>
      </dsp:nvSpPr>
      <dsp:spPr>
        <a:xfrm>
          <a:off x="1621" y="1356493"/>
          <a:ext cx="4510033" cy="66088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effectLst>
                <a:outerShdw blurRad="38100" dist="38100" dir="2700000" algn="tl">
                  <a:srgbClr val="000000">
                    <a:alpha val="43137"/>
                  </a:srgbClr>
                </a:outerShdw>
              </a:effectLst>
            </a:rPr>
            <a:t>Unified Payment Interface (UPI)</a:t>
          </a:r>
          <a:endParaRPr lang="en-US" sz="2000" kern="1200" dirty="0"/>
        </a:p>
      </dsp:txBody>
      <dsp:txXfrm>
        <a:off x="20978" y="1375850"/>
        <a:ext cx="4471319" cy="622173"/>
      </dsp:txXfrm>
    </dsp:sp>
    <dsp:sp modelId="{E732D18C-E60D-4B80-AEE6-F4ABFB2A26E8}">
      <dsp:nvSpPr>
        <dsp:cNvPr id="0" name=""/>
        <dsp:cNvSpPr/>
      </dsp:nvSpPr>
      <dsp:spPr>
        <a:xfrm>
          <a:off x="1621" y="1225"/>
          <a:ext cx="1423621" cy="12044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t>SBIBuddy</a:t>
          </a:r>
          <a:r>
            <a:rPr lang="en-US" sz="2000" kern="1200" dirty="0" smtClean="0"/>
            <a:t>, </a:t>
          </a:r>
          <a:endParaRPr lang="en-US" sz="2000" kern="1200" dirty="0"/>
        </a:p>
      </dsp:txBody>
      <dsp:txXfrm>
        <a:off x="36898" y="36502"/>
        <a:ext cx="1353067" cy="1133907"/>
      </dsp:txXfrm>
    </dsp:sp>
    <dsp:sp modelId="{426C3245-D221-489C-89AC-58DCAAB2E9DE}">
      <dsp:nvSpPr>
        <dsp:cNvPr id="0" name=""/>
        <dsp:cNvSpPr/>
      </dsp:nvSpPr>
      <dsp:spPr>
        <a:xfrm>
          <a:off x="1544827" y="1225"/>
          <a:ext cx="1423621" cy="12044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smtClean="0"/>
            <a:t>AxisPay</a:t>
          </a:r>
          <a:endParaRPr lang="en-US" sz="2000" kern="1200" dirty="0"/>
        </a:p>
      </dsp:txBody>
      <dsp:txXfrm>
        <a:off x="1580104" y="36502"/>
        <a:ext cx="1353067" cy="1133907"/>
      </dsp:txXfrm>
    </dsp:sp>
    <dsp:sp modelId="{9267915C-949F-4553-AFC2-294E744B4BD7}">
      <dsp:nvSpPr>
        <dsp:cNvPr id="0" name=""/>
        <dsp:cNvSpPr/>
      </dsp:nvSpPr>
      <dsp:spPr>
        <a:xfrm>
          <a:off x="3088033" y="1225"/>
          <a:ext cx="1423621" cy="12044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t>Phonepe</a:t>
          </a:r>
          <a:r>
            <a:rPr lang="en-US" sz="2000" kern="1200" dirty="0" smtClean="0"/>
            <a:t> (Flipkart</a:t>
          </a:r>
          <a:br>
            <a:rPr lang="en-US" sz="2000" kern="1200" dirty="0" smtClean="0"/>
          </a:br>
          <a:r>
            <a:rPr lang="en-US" sz="2000" kern="1200" dirty="0" smtClean="0"/>
            <a:t>+</a:t>
          </a:r>
          <a:r>
            <a:rPr lang="en-US" sz="2000" kern="1200" dirty="0" err="1" smtClean="0"/>
            <a:t>YesBank</a:t>
          </a:r>
          <a:r>
            <a:rPr lang="en-US" sz="2000" kern="1200" dirty="0" smtClean="0"/>
            <a:t>)</a:t>
          </a:r>
          <a:endParaRPr lang="en-US" sz="2000" kern="1200" dirty="0"/>
        </a:p>
      </dsp:txBody>
      <dsp:txXfrm>
        <a:off x="3123310" y="36502"/>
        <a:ext cx="1353067" cy="113390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25ACC-D890-4763-BFE3-F8E6FAEB0659}">
      <dsp:nvSpPr>
        <dsp:cNvPr id="0" name=""/>
        <dsp:cNvSpPr/>
      </dsp:nvSpPr>
      <dsp:spPr>
        <a:xfrm>
          <a:off x="953749" y="3116"/>
          <a:ext cx="2330622" cy="93224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Type</a:t>
          </a:r>
          <a:endParaRPr lang="en-US" sz="2400" kern="1200" dirty="0"/>
        </a:p>
      </dsp:txBody>
      <dsp:txXfrm>
        <a:off x="1419874" y="3116"/>
        <a:ext cx="1398373" cy="932249"/>
      </dsp:txXfrm>
    </dsp:sp>
    <dsp:sp modelId="{DFD242E3-EA86-4824-AFF5-A9AC83BF0A6C}">
      <dsp:nvSpPr>
        <dsp:cNvPr id="0" name=""/>
        <dsp:cNvSpPr/>
      </dsp:nvSpPr>
      <dsp:spPr>
        <a:xfrm>
          <a:off x="2981390" y="82357"/>
          <a:ext cx="1934416" cy="773766"/>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NEFT</a:t>
          </a:r>
          <a:endParaRPr lang="en-US" sz="2400" kern="1200" dirty="0"/>
        </a:p>
      </dsp:txBody>
      <dsp:txXfrm>
        <a:off x="3368273" y="82357"/>
        <a:ext cx="1160650" cy="773766"/>
      </dsp:txXfrm>
    </dsp:sp>
    <dsp:sp modelId="{772D2EF9-CEB1-41FB-87DA-33202E2A7C76}">
      <dsp:nvSpPr>
        <dsp:cNvPr id="0" name=""/>
        <dsp:cNvSpPr/>
      </dsp:nvSpPr>
      <dsp:spPr>
        <a:xfrm>
          <a:off x="4644989" y="82357"/>
          <a:ext cx="1934416" cy="773766"/>
        </a:xfrm>
        <a:prstGeom prst="chevron">
          <a:avLst/>
        </a:prstGeom>
        <a:solidFill>
          <a:schemeClr val="accent2">
            <a:tint val="40000"/>
            <a:alpha val="90000"/>
            <a:hueOff val="-621076"/>
            <a:satOff val="-724"/>
            <a:lumOff val="-121"/>
            <a:alphaOff val="0"/>
          </a:schemeClr>
        </a:solidFill>
        <a:ln w="12700" cap="flat" cmpd="sng" algn="ctr">
          <a:solidFill>
            <a:schemeClr val="accent2">
              <a:tint val="40000"/>
              <a:alpha val="90000"/>
              <a:hueOff val="-621076"/>
              <a:satOff val="-724"/>
              <a:lumOff val="-1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RTGS</a:t>
          </a:r>
          <a:endParaRPr lang="en-US" sz="2400" kern="1200" dirty="0"/>
        </a:p>
      </dsp:txBody>
      <dsp:txXfrm>
        <a:off x="5031872" y="82357"/>
        <a:ext cx="1160650" cy="773766"/>
      </dsp:txXfrm>
    </dsp:sp>
    <dsp:sp modelId="{E1C0890A-10DC-450B-88F0-4BD29D492D30}">
      <dsp:nvSpPr>
        <dsp:cNvPr id="0" name=""/>
        <dsp:cNvSpPr/>
      </dsp:nvSpPr>
      <dsp:spPr>
        <a:xfrm>
          <a:off x="6308587" y="82357"/>
          <a:ext cx="1934416" cy="773766"/>
        </a:xfrm>
        <a:prstGeom prst="chevron">
          <a:avLst/>
        </a:prstGeom>
        <a:solidFill>
          <a:schemeClr val="accent2">
            <a:tint val="40000"/>
            <a:alpha val="90000"/>
            <a:hueOff val="-1242153"/>
            <a:satOff val="-1449"/>
            <a:lumOff val="-242"/>
            <a:alphaOff val="0"/>
          </a:schemeClr>
        </a:solidFill>
        <a:ln w="12700" cap="flat" cmpd="sng" algn="ctr">
          <a:solidFill>
            <a:schemeClr val="accent2">
              <a:tint val="40000"/>
              <a:alpha val="90000"/>
              <a:hueOff val="-1242153"/>
              <a:satOff val="-1449"/>
              <a:lumOff val="-2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IMPS </a:t>
          </a:r>
          <a:endParaRPr lang="en-US" sz="2400" kern="1200" dirty="0"/>
        </a:p>
      </dsp:txBody>
      <dsp:txXfrm>
        <a:off x="6695470" y="82357"/>
        <a:ext cx="1160650" cy="773766"/>
      </dsp:txXfrm>
    </dsp:sp>
    <dsp:sp modelId="{9725FD53-80BB-4E6F-8E35-6303882801F3}">
      <dsp:nvSpPr>
        <dsp:cNvPr id="0" name=""/>
        <dsp:cNvSpPr/>
      </dsp:nvSpPr>
      <dsp:spPr>
        <a:xfrm>
          <a:off x="953749" y="1065879"/>
          <a:ext cx="2330622" cy="932249"/>
        </a:xfrm>
        <a:prstGeom prst="chevron">
          <a:avLst/>
        </a:prstGeom>
        <a:solidFill>
          <a:schemeClr val="accent2">
            <a:hueOff val="-2266801"/>
            <a:satOff val="1309"/>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Available</a:t>
          </a:r>
          <a:endParaRPr lang="en-US" sz="2400" kern="1200" dirty="0"/>
        </a:p>
      </dsp:txBody>
      <dsp:txXfrm>
        <a:off x="1419874" y="1065879"/>
        <a:ext cx="1398373" cy="932249"/>
      </dsp:txXfrm>
    </dsp:sp>
    <dsp:sp modelId="{DDAC37BE-4EAC-4667-89A3-43FBE4A598E1}">
      <dsp:nvSpPr>
        <dsp:cNvPr id="0" name=""/>
        <dsp:cNvSpPr/>
      </dsp:nvSpPr>
      <dsp:spPr>
        <a:xfrm>
          <a:off x="2981390" y="1145121"/>
          <a:ext cx="1934416" cy="773766"/>
        </a:xfrm>
        <a:prstGeom prst="chevron">
          <a:avLst/>
        </a:prstGeom>
        <a:solidFill>
          <a:schemeClr val="accent2">
            <a:tint val="40000"/>
            <a:alpha val="90000"/>
            <a:hueOff val="-1863229"/>
            <a:satOff val="-2173"/>
            <a:lumOff val="-362"/>
            <a:alphaOff val="0"/>
          </a:schemeClr>
        </a:solidFill>
        <a:ln w="12700" cap="flat" cmpd="sng" algn="ctr">
          <a:solidFill>
            <a:schemeClr val="accent2">
              <a:tint val="40000"/>
              <a:alpha val="90000"/>
              <a:hueOff val="-1863229"/>
              <a:satOff val="-2173"/>
              <a:lumOff val="-3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Weekdays</a:t>
          </a:r>
          <a:endParaRPr lang="en-US" sz="2400" kern="1200" dirty="0"/>
        </a:p>
      </dsp:txBody>
      <dsp:txXfrm>
        <a:off x="3368273" y="1145121"/>
        <a:ext cx="1160650" cy="773766"/>
      </dsp:txXfrm>
    </dsp:sp>
    <dsp:sp modelId="{206D7CC0-729B-4236-B471-F222066D7A1F}">
      <dsp:nvSpPr>
        <dsp:cNvPr id="0" name=""/>
        <dsp:cNvSpPr/>
      </dsp:nvSpPr>
      <dsp:spPr>
        <a:xfrm>
          <a:off x="4644989" y="1145121"/>
          <a:ext cx="1934416" cy="773766"/>
        </a:xfrm>
        <a:prstGeom prst="chevron">
          <a:avLst/>
        </a:prstGeom>
        <a:solidFill>
          <a:schemeClr val="accent2">
            <a:tint val="40000"/>
            <a:alpha val="90000"/>
            <a:hueOff val="-2484306"/>
            <a:satOff val="-2897"/>
            <a:lumOff val="-483"/>
            <a:alphaOff val="0"/>
          </a:schemeClr>
        </a:solidFill>
        <a:ln w="12700" cap="flat" cmpd="sng" algn="ctr">
          <a:solidFill>
            <a:schemeClr val="accent2">
              <a:tint val="40000"/>
              <a:alpha val="90000"/>
              <a:hueOff val="-2484306"/>
              <a:satOff val="-2897"/>
              <a:lumOff val="-4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Weekdays</a:t>
          </a:r>
          <a:endParaRPr lang="en-US" sz="2400" kern="1200" dirty="0"/>
        </a:p>
      </dsp:txBody>
      <dsp:txXfrm>
        <a:off x="5031872" y="1145121"/>
        <a:ext cx="1160650" cy="773766"/>
      </dsp:txXfrm>
    </dsp:sp>
    <dsp:sp modelId="{1064106E-B939-45E6-9356-FAD44635AF0C}">
      <dsp:nvSpPr>
        <dsp:cNvPr id="0" name=""/>
        <dsp:cNvSpPr/>
      </dsp:nvSpPr>
      <dsp:spPr>
        <a:xfrm>
          <a:off x="6308587" y="1145121"/>
          <a:ext cx="1934416" cy="773766"/>
        </a:xfrm>
        <a:prstGeom prst="chevron">
          <a:avLst/>
        </a:prstGeom>
        <a:solidFill>
          <a:srgbClr val="FFC000"/>
        </a:solidFill>
        <a:ln w="12700" cap="flat" cmpd="sng" algn="ctr">
          <a:solidFill>
            <a:schemeClr val="accent2">
              <a:tint val="40000"/>
              <a:alpha val="90000"/>
              <a:hueOff val="-3105382"/>
              <a:satOff val="-3622"/>
              <a:lumOff val="-6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24x7</a:t>
          </a:r>
          <a:endParaRPr lang="en-US" sz="2400" kern="1200" dirty="0"/>
        </a:p>
      </dsp:txBody>
      <dsp:txXfrm>
        <a:off x="6695470" y="1145121"/>
        <a:ext cx="1160650" cy="773766"/>
      </dsp:txXfrm>
    </dsp:sp>
    <dsp:sp modelId="{E812A90D-5206-4D54-BCA8-FD696E1994E5}">
      <dsp:nvSpPr>
        <dsp:cNvPr id="0" name=""/>
        <dsp:cNvSpPr/>
      </dsp:nvSpPr>
      <dsp:spPr>
        <a:xfrm>
          <a:off x="953749" y="2128643"/>
          <a:ext cx="2330622" cy="932249"/>
        </a:xfrm>
        <a:prstGeom prst="chevron">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Min</a:t>
          </a:r>
          <a:endParaRPr lang="en-US" sz="2400" kern="1200" dirty="0"/>
        </a:p>
      </dsp:txBody>
      <dsp:txXfrm>
        <a:off x="1419874" y="2128643"/>
        <a:ext cx="1398373" cy="932249"/>
      </dsp:txXfrm>
    </dsp:sp>
    <dsp:sp modelId="{F1829E5F-AF5B-4AAB-AD45-D65F9FE352E7}">
      <dsp:nvSpPr>
        <dsp:cNvPr id="0" name=""/>
        <dsp:cNvSpPr/>
      </dsp:nvSpPr>
      <dsp:spPr>
        <a:xfrm>
          <a:off x="2981390" y="2207885"/>
          <a:ext cx="1934416" cy="773766"/>
        </a:xfrm>
        <a:prstGeom prst="chevron">
          <a:avLst/>
        </a:prstGeom>
        <a:solidFill>
          <a:schemeClr val="accent2">
            <a:tint val="40000"/>
            <a:alpha val="90000"/>
            <a:hueOff val="-3726459"/>
            <a:satOff val="-4346"/>
            <a:lumOff val="-725"/>
            <a:alphaOff val="0"/>
          </a:schemeClr>
        </a:solidFill>
        <a:ln w="12700" cap="flat" cmpd="sng" algn="ctr">
          <a:solidFill>
            <a:schemeClr val="accent2">
              <a:tint val="40000"/>
              <a:alpha val="90000"/>
              <a:hueOff val="-3726459"/>
              <a:satOff val="-4346"/>
              <a:lumOff val="-7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Any </a:t>
          </a:r>
          <a:r>
            <a:rPr lang="en-US" sz="2400" kern="1200" dirty="0" err="1" smtClean="0"/>
            <a:t>amt</a:t>
          </a:r>
          <a:endParaRPr lang="en-US" sz="2400" kern="1200" dirty="0"/>
        </a:p>
      </dsp:txBody>
      <dsp:txXfrm>
        <a:off x="3368273" y="2207885"/>
        <a:ext cx="1160650" cy="773766"/>
      </dsp:txXfrm>
    </dsp:sp>
    <dsp:sp modelId="{82216C90-A36F-4978-8041-FEDB121D7C24}">
      <dsp:nvSpPr>
        <dsp:cNvPr id="0" name=""/>
        <dsp:cNvSpPr/>
      </dsp:nvSpPr>
      <dsp:spPr>
        <a:xfrm>
          <a:off x="4644989" y="2207885"/>
          <a:ext cx="1934416" cy="773766"/>
        </a:xfrm>
        <a:prstGeom prst="chevron">
          <a:avLst/>
        </a:prstGeom>
        <a:solidFill>
          <a:schemeClr val="accent2">
            <a:tint val="40000"/>
            <a:alpha val="90000"/>
            <a:hueOff val="-4347535"/>
            <a:satOff val="-5071"/>
            <a:lumOff val="-846"/>
            <a:alphaOff val="0"/>
          </a:schemeClr>
        </a:solidFill>
        <a:ln w="12700" cap="flat" cmpd="sng" algn="ctr">
          <a:solidFill>
            <a:schemeClr val="accent2">
              <a:tint val="40000"/>
              <a:alpha val="90000"/>
              <a:hueOff val="-4347535"/>
              <a:satOff val="-5071"/>
              <a:lumOff val="-8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2 lakh</a:t>
          </a:r>
          <a:endParaRPr lang="en-US" sz="2400" kern="1200" dirty="0"/>
        </a:p>
      </dsp:txBody>
      <dsp:txXfrm>
        <a:off x="5031872" y="2207885"/>
        <a:ext cx="1160650" cy="773766"/>
      </dsp:txXfrm>
    </dsp:sp>
    <dsp:sp modelId="{B4B68C9B-705D-4D0C-B5EC-93F40D8A485F}">
      <dsp:nvSpPr>
        <dsp:cNvPr id="0" name=""/>
        <dsp:cNvSpPr/>
      </dsp:nvSpPr>
      <dsp:spPr>
        <a:xfrm>
          <a:off x="6308587" y="2207885"/>
          <a:ext cx="1934416" cy="773766"/>
        </a:xfrm>
        <a:prstGeom prst="chevron">
          <a:avLst/>
        </a:prstGeom>
        <a:solidFill>
          <a:schemeClr val="accent2">
            <a:tint val="40000"/>
            <a:alpha val="90000"/>
            <a:hueOff val="-4968612"/>
            <a:satOff val="-5795"/>
            <a:lumOff val="-966"/>
            <a:alphaOff val="0"/>
          </a:schemeClr>
        </a:solidFill>
        <a:ln w="12700" cap="flat" cmpd="sng" algn="ctr">
          <a:solidFill>
            <a:schemeClr val="accent2">
              <a:tint val="40000"/>
              <a:alpha val="90000"/>
              <a:hueOff val="-4968612"/>
              <a:satOff val="-5795"/>
              <a:lumOff val="-96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Rs. 1</a:t>
          </a:r>
          <a:endParaRPr lang="en-US" sz="2400" kern="1200" dirty="0"/>
        </a:p>
      </dsp:txBody>
      <dsp:txXfrm>
        <a:off x="6695470" y="2207885"/>
        <a:ext cx="1160650" cy="773766"/>
      </dsp:txXfrm>
    </dsp:sp>
    <dsp:sp modelId="{0ABBD2AD-A899-41CE-AB4A-F4E6391906E7}">
      <dsp:nvSpPr>
        <dsp:cNvPr id="0" name=""/>
        <dsp:cNvSpPr/>
      </dsp:nvSpPr>
      <dsp:spPr>
        <a:xfrm>
          <a:off x="953749" y="3191407"/>
          <a:ext cx="2330622" cy="932249"/>
        </a:xfrm>
        <a:prstGeom prst="chevron">
          <a:avLst/>
        </a:prstGeom>
        <a:solidFill>
          <a:schemeClr val="accent2">
            <a:hueOff val="-6800403"/>
            <a:satOff val="3927"/>
            <a:lumOff val="-72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Max</a:t>
          </a:r>
          <a:endParaRPr lang="en-US" sz="2400" kern="1200" dirty="0"/>
        </a:p>
      </dsp:txBody>
      <dsp:txXfrm>
        <a:off x="1419874" y="3191407"/>
        <a:ext cx="1398373" cy="932249"/>
      </dsp:txXfrm>
    </dsp:sp>
    <dsp:sp modelId="{228D5F5B-2388-4776-9193-BCC23B3F4593}">
      <dsp:nvSpPr>
        <dsp:cNvPr id="0" name=""/>
        <dsp:cNvSpPr/>
      </dsp:nvSpPr>
      <dsp:spPr>
        <a:xfrm>
          <a:off x="2981390" y="3270649"/>
          <a:ext cx="1934416" cy="773766"/>
        </a:xfrm>
        <a:prstGeom prst="chevron">
          <a:avLst/>
        </a:prstGeom>
        <a:solidFill>
          <a:schemeClr val="accent2">
            <a:tint val="40000"/>
            <a:alpha val="90000"/>
            <a:hueOff val="-5589688"/>
            <a:satOff val="-6519"/>
            <a:lumOff val="-1087"/>
            <a:alphaOff val="0"/>
          </a:schemeClr>
        </a:solidFill>
        <a:ln w="12700" cap="flat" cmpd="sng" algn="ctr">
          <a:solidFill>
            <a:schemeClr val="accent2">
              <a:tint val="40000"/>
              <a:alpha val="90000"/>
              <a:hueOff val="-5589688"/>
              <a:satOff val="-6519"/>
              <a:lumOff val="-108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10 lakh</a:t>
          </a:r>
          <a:endParaRPr lang="en-US" sz="2400" kern="1200" dirty="0"/>
        </a:p>
      </dsp:txBody>
      <dsp:txXfrm>
        <a:off x="3368273" y="3270649"/>
        <a:ext cx="1160650" cy="773766"/>
      </dsp:txXfrm>
    </dsp:sp>
    <dsp:sp modelId="{3E002E91-1CF4-44CE-AE10-B19C6E237E9B}">
      <dsp:nvSpPr>
        <dsp:cNvPr id="0" name=""/>
        <dsp:cNvSpPr/>
      </dsp:nvSpPr>
      <dsp:spPr>
        <a:xfrm>
          <a:off x="4644989" y="3270649"/>
          <a:ext cx="1934416" cy="773766"/>
        </a:xfrm>
        <a:prstGeom prst="chevron">
          <a:avLst/>
        </a:prstGeom>
        <a:solidFill>
          <a:srgbClr val="FFC000"/>
        </a:solidFill>
        <a:ln w="12700" cap="flat" cmpd="sng" algn="ctr">
          <a:solidFill>
            <a:schemeClr val="accent2">
              <a:tint val="40000"/>
              <a:alpha val="90000"/>
              <a:hueOff val="-6210764"/>
              <a:satOff val="-7244"/>
              <a:lumOff val="-12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500 cr.</a:t>
          </a:r>
          <a:endParaRPr lang="en-US" sz="2400" kern="1200" dirty="0"/>
        </a:p>
      </dsp:txBody>
      <dsp:txXfrm>
        <a:off x="5031872" y="3270649"/>
        <a:ext cx="1160650" cy="773766"/>
      </dsp:txXfrm>
    </dsp:sp>
    <dsp:sp modelId="{8878DE9F-6565-4F2E-B898-47B4A2A4B7AE}">
      <dsp:nvSpPr>
        <dsp:cNvPr id="0" name=""/>
        <dsp:cNvSpPr/>
      </dsp:nvSpPr>
      <dsp:spPr>
        <a:xfrm>
          <a:off x="6308587" y="3270649"/>
          <a:ext cx="1934416" cy="773766"/>
        </a:xfrm>
        <a:prstGeom prst="chevron">
          <a:avLst/>
        </a:prstGeom>
        <a:solidFill>
          <a:schemeClr val="accent2">
            <a:tint val="40000"/>
            <a:alpha val="90000"/>
            <a:hueOff val="-6831840"/>
            <a:satOff val="-7968"/>
            <a:lumOff val="-1329"/>
            <a:alphaOff val="0"/>
          </a:schemeClr>
        </a:solidFill>
        <a:ln w="12700" cap="flat" cmpd="sng" algn="ctr">
          <a:solidFill>
            <a:schemeClr val="accent2">
              <a:tint val="40000"/>
              <a:alpha val="90000"/>
              <a:hueOff val="-6831840"/>
              <a:satOff val="-7968"/>
              <a:lumOff val="-13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en-US" sz="2000" kern="1200" dirty="0" smtClean="0"/>
            <a:t>10k (Mobile)</a:t>
          </a:r>
          <a:br>
            <a:rPr lang="en-US" sz="2000" kern="1200" dirty="0" smtClean="0"/>
          </a:br>
          <a:r>
            <a:rPr lang="en-US" sz="2000" kern="1200" dirty="0" smtClean="0"/>
            <a:t>2L(IFSC)</a:t>
          </a:r>
          <a:endParaRPr lang="en-US" sz="2000" kern="1200" dirty="0"/>
        </a:p>
      </dsp:txBody>
      <dsp:txXfrm>
        <a:off x="6695470" y="3270649"/>
        <a:ext cx="1160650" cy="773766"/>
      </dsp:txXfrm>
    </dsp:sp>
    <dsp:sp modelId="{D03FC3BF-946B-4F73-9B7A-582A6F466CCD}">
      <dsp:nvSpPr>
        <dsp:cNvPr id="0" name=""/>
        <dsp:cNvSpPr/>
      </dsp:nvSpPr>
      <dsp:spPr>
        <a:xfrm>
          <a:off x="953749" y="4254171"/>
          <a:ext cx="2330622" cy="932249"/>
        </a:xfrm>
        <a:prstGeom prst="chevron">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Charges</a:t>
          </a:r>
          <a:endParaRPr lang="en-US" sz="2400" kern="1200" dirty="0"/>
        </a:p>
      </dsp:txBody>
      <dsp:txXfrm>
        <a:off x="1419874" y="4254171"/>
        <a:ext cx="1398373" cy="932249"/>
      </dsp:txXfrm>
    </dsp:sp>
    <dsp:sp modelId="{8555FEFB-28B8-4C3E-8CFC-725DD769E86B}">
      <dsp:nvSpPr>
        <dsp:cNvPr id="0" name=""/>
        <dsp:cNvSpPr/>
      </dsp:nvSpPr>
      <dsp:spPr>
        <a:xfrm>
          <a:off x="2981390" y="4333413"/>
          <a:ext cx="1934416" cy="773766"/>
        </a:xfrm>
        <a:prstGeom prst="chevron">
          <a:avLst/>
        </a:prstGeom>
        <a:solidFill>
          <a:schemeClr val="accent2">
            <a:tint val="40000"/>
            <a:alpha val="90000"/>
            <a:hueOff val="-7452917"/>
            <a:satOff val="-8692"/>
            <a:lumOff val="-1449"/>
            <a:alphaOff val="0"/>
          </a:schemeClr>
        </a:solidFill>
        <a:ln w="12700" cap="flat" cmpd="sng" algn="ctr">
          <a:solidFill>
            <a:schemeClr val="accent2">
              <a:tint val="40000"/>
              <a:alpha val="90000"/>
              <a:hueOff val="-7452917"/>
              <a:satOff val="-8692"/>
              <a:lumOff val="-14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2.50 to 25</a:t>
          </a:r>
          <a:endParaRPr lang="en-US" sz="2400" kern="1200" dirty="0"/>
        </a:p>
      </dsp:txBody>
      <dsp:txXfrm>
        <a:off x="3368273" y="4333413"/>
        <a:ext cx="1160650" cy="773766"/>
      </dsp:txXfrm>
    </dsp:sp>
    <dsp:sp modelId="{265B35B3-240E-4BD4-8D69-B90A86BF5C6A}">
      <dsp:nvSpPr>
        <dsp:cNvPr id="0" name=""/>
        <dsp:cNvSpPr/>
      </dsp:nvSpPr>
      <dsp:spPr>
        <a:xfrm>
          <a:off x="4644989" y="4333413"/>
          <a:ext cx="1934416" cy="773766"/>
        </a:xfrm>
        <a:prstGeom prst="chevron">
          <a:avLst/>
        </a:prstGeom>
        <a:solidFill>
          <a:schemeClr val="accent2">
            <a:tint val="40000"/>
            <a:alpha val="90000"/>
            <a:hueOff val="-8073994"/>
            <a:satOff val="-9417"/>
            <a:lumOff val="-1570"/>
            <a:alphaOff val="0"/>
          </a:schemeClr>
        </a:solidFill>
        <a:ln w="12700" cap="flat" cmpd="sng" algn="ctr">
          <a:solidFill>
            <a:schemeClr val="accent2">
              <a:tint val="40000"/>
              <a:alpha val="90000"/>
              <a:hueOff val="-8073994"/>
              <a:satOff val="-9417"/>
              <a:lumOff val="-15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25-50</a:t>
          </a:r>
          <a:endParaRPr lang="en-US" sz="2400" kern="1200" dirty="0"/>
        </a:p>
      </dsp:txBody>
      <dsp:txXfrm>
        <a:off x="5031872" y="4333413"/>
        <a:ext cx="1160650" cy="773766"/>
      </dsp:txXfrm>
    </dsp:sp>
    <dsp:sp modelId="{86998C6E-B16C-4D53-9BA2-5141F3D4C60E}">
      <dsp:nvSpPr>
        <dsp:cNvPr id="0" name=""/>
        <dsp:cNvSpPr/>
      </dsp:nvSpPr>
      <dsp:spPr>
        <a:xfrm>
          <a:off x="6308587" y="4333413"/>
          <a:ext cx="1934416" cy="773766"/>
        </a:xfrm>
        <a:prstGeom prst="chevron">
          <a:avLst/>
        </a:prstGeom>
        <a:solidFill>
          <a:schemeClr val="accent2">
            <a:tint val="40000"/>
            <a:alpha val="90000"/>
            <a:hueOff val="-8695070"/>
            <a:satOff val="-10141"/>
            <a:lumOff val="-1691"/>
            <a:alphaOff val="0"/>
          </a:schemeClr>
        </a:solidFill>
        <a:ln w="12700" cap="flat" cmpd="sng" algn="ctr">
          <a:solidFill>
            <a:schemeClr val="accent2">
              <a:tint val="40000"/>
              <a:alpha val="90000"/>
              <a:hueOff val="-8695070"/>
              <a:satOff val="-10141"/>
              <a:lumOff val="-16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5-15</a:t>
          </a:r>
          <a:endParaRPr lang="en-US" sz="2400" kern="1200" dirty="0"/>
        </a:p>
      </dsp:txBody>
      <dsp:txXfrm>
        <a:off x="6695470" y="4333413"/>
        <a:ext cx="1160650" cy="7737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3A88A-F61E-493D-A05A-30CF9B996FF7}">
      <dsp:nvSpPr>
        <dsp:cNvPr id="0" name=""/>
        <dsp:cNvSpPr/>
      </dsp:nvSpPr>
      <dsp:spPr>
        <a:xfrm>
          <a:off x="42" y="22021"/>
          <a:ext cx="4111139" cy="138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195072" rIns="341376" bIns="195072" numCol="1" spcCol="1270" anchor="ctr" anchorCtr="0">
          <a:noAutofit/>
        </a:bodyPr>
        <a:lstStyle/>
        <a:p>
          <a:pPr lvl="0" algn="r" defTabSz="2133600">
            <a:lnSpc>
              <a:spcPct val="90000"/>
            </a:lnSpc>
            <a:spcBef>
              <a:spcPct val="0"/>
            </a:spcBef>
            <a:spcAft>
              <a:spcPct val="35000"/>
            </a:spcAft>
          </a:pPr>
          <a:r>
            <a:rPr lang="en-US" sz="4800" kern="1200" dirty="0" smtClean="0"/>
            <a:t>ECS</a:t>
          </a:r>
          <a:endParaRPr lang="en-US" sz="4800" kern="1200" dirty="0"/>
        </a:p>
      </dsp:txBody>
      <dsp:txXfrm>
        <a:off x="42" y="22021"/>
        <a:ext cx="4111139" cy="1382400"/>
      </dsp:txXfrm>
    </dsp:sp>
    <dsp:sp modelId="{42A7E096-3524-46F6-98C8-214834783CD3}">
      <dsp:nvSpPr>
        <dsp:cNvPr id="0" name=""/>
        <dsp:cNvSpPr/>
      </dsp:nvSpPr>
      <dsp:spPr>
        <a:xfrm>
          <a:off x="42" y="1404421"/>
          <a:ext cx="4111139" cy="3886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56032" rIns="341376" bIns="384048" numCol="1" spcCol="1270" anchor="t" anchorCtr="0">
          <a:noAutofit/>
        </a:bodyPr>
        <a:lstStyle/>
        <a:p>
          <a:pPr marL="285750" lvl="1" indent="-285750" algn="l" defTabSz="2133600">
            <a:lnSpc>
              <a:spcPct val="90000"/>
            </a:lnSpc>
            <a:spcBef>
              <a:spcPct val="0"/>
            </a:spcBef>
            <a:spcAft>
              <a:spcPct val="15000"/>
            </a:spcAft>
            <a:buChar char="••"/>
          </a:pPr>
          <a:r>
            <a:rPr lang="en-US" sz="4800" kern="1200" dirty="0" smtClean="0"/>
            <a:t>Local &amp; regional- designated SCB; </a:t>
          </a:r>
          <a:endParaRPr lang="en-US" sz="4800" kern="1200" dirty="0"/>
        </a:p>
        <a:p>
          <a:pPr marL="285750" lvl="1" indent="-285750" algn="l" defTabSz="2133600">
            <a:lnSpc>
              <a:spcPct val="90000"/>
            </a:lnSpc>
            <a:spcBef>
              <a:spcPct val="0"/>
            </a:spcBef>
            <a:spcAft>
              <a:spcPct val="15000"/>
            </a:spcAft>
            <a:buChar char="••"/>
          </a:pPr>
          <a:r>
            <a:rPr lang="en-US" sz="4800" kern="1200" dirty="0" smtClean="0"/>
            <a:t>National-RBI </a:t>
          </a:r>
          <a:endParaRPr lang="en-US" sz="4800" kern="1200" dirty="0"/>
        </a:p>
      </dsp:txBody>
      <dsp:txXfrm>
        <a:off x="42" y="1404421"/>
        <a:ext cx="4111139" cy="3886920"/>
      </dsp:txXfrm>
    </dsp:sp>
    <dsp:sp modelId="{A2427533-7478-4079-87C5-6F6F2075730B}">
      <dsp:nvSpPr>
        <dsp:cNvPr id="0" name=""/>
        <dsp:cNvSpPr/>
      </dsp:nvSpPr>
      <dsp:spPr>
        <a:xfrm>
          <a:off x="4686742" y="22021"/>
          <a:ext cx="4111139" cy="138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195072" rIns="341376" bIns="195072" numCol="1" spcCol="1270" anchor="ctr" anchorCtr="0">
          <a:noAutofit/>
        </a:bodyPr>
        <a:lstStyle/>
        <a:p>
          <a:pPr lvl="0" algn="r" defTabSz="2133600">
            <a:lnSpc>
              <a:spcPct val="90000"/>
            </a:lnSpc>
            <a:spcBef>
              <a:spcPct val="0"/>
            </a:spcBef>
            <a:spcAft>
              <a:spcPct val="35000"/>
            </a:spcAft>
          </a:pPr>
          <a:r>
            <a:rPr lang="en-US" sz="4800" kern="1200" dirty="0" smtClean="0"/>
            <a:t>NACH</a:t>
          </a:r>
          <a:endParaRPr lang="en-US" sz="4800" kern="1200" dirty="0"/>
        </a:p>
      </dsp:txBody>
      <dsp:txXfrm>
        <a:off x="4686742" y="22021"/>
        <a:ext cx="4111139" cy="1382400"/>
      </dsp:txXfrm>
    </dsp:sp>
    <dsp:sp modelId="{569906FB-EA9B-4F9F-A550-70841FD973D9}">
      <dsp:nvSpPr>
        <dsp:cNvPr id="0" name=""/>
        <dsp:cNvSpPr/>
      </dsp:nvSpPr>
      <dsp:spPr>
        <a:xfrm>
          <a:off x="4686742" y="1404421"/>
          <a:ext cx="4111139" cy="3886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56032" rIns="341376" bIns="384048" numCol="1" spcCol="1270" anchor="t" anchorCtr="0">
          <a:noAutofit/>
        </a:bodyPr>
        <a:lstStyle/>
        <a:p>
          <a:pPr marL="285750" lvl="1" indent="-285750" algn="l" defTabSz="2133600">
            <a:lnSpc>
              <a:spcPct val="90000"/>
            </a:lnSpc>
            <a:spcBef>
              <a:spcPct val="0"/>
            </a:spcBef>
            <a:spcAft>
              <a:spcPct val="15000"/>
            </a:spcAft>
            <a:buChar char="••"/>
          </a:pPr>
          <a:r>
            <a:rPr lang="en-US" sz="4800" kern="1200" dirty="0" smtClean="0"/>
            <a:t>All India </a:t>
          </a:r>
          <a:r>
            <a:rPr lang="en-US" sz="4800" kern="1200" dirty="0" err="1" smtClean="0"/>
            <a:t>NPCi</a:t>
          </a:r>
          <a:endParaRPr lang="en-US" sz="4800" kern="1200" dirty="0"/>
        </a:p>
      </dsp:txBody>
      <dsp:txXfrm>
        <a:off x="4686742" y="1404421"/>
        <a:ext cx="4111139" cy="38869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39FCD-D127-46C7-89FC-9F20CD5BAF9B}">
      <dsp:nvSpPr>
        <dsp:cNvPr id="0" name=""/>
        <dsp:cNvSpPr/>
      </dsp:nvSpPr>
      <dsp:spPr>
        <a:xfrm>
          <a:off x="0" y="372070"/>
          <a:ext cx="6258390" cy="11025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5721" tIns="416560" rIns="48572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Automated monthly paying telephone, electricity, DTH, EMI, insurance premium</a:t>
          </a:r>
          <a:endParaRPr lang="en-US" sz="2000" kern="1200" dirty="0"/>
        </a:p>
      </dsp:txBody>
      <dsp:txXfrm>
        <a:off x="0" y="372070"/>
        <a:ext cx="6258390" cy="1102500"/>
      </dsp:txXfrm>
    </dsp:sp>
    <dsp:sp modelId="{24FC327C-17F1-4588-BA1B-797BB3C85041}">
      <dsp:nvSpPr>
        <dsp:cNvPr id="0" name=""/>
        <dsp:cNvSpPr/>
      </dsp:nvSpPr>
      <dsp:spPr>
        <a:xfrm>
          <a:off x="312919" y="76870"/>
          <a:ext cx="4380873" cy="5904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587" tIns="0" rIns="165587" bIns="0" numCol="1" spcCol="1270" anchor="ctr" anchorCtr="0">
          <a:noAutofit/>
        </a:bodyPr>
        <a:lstStyle/>
        <a:p>
          <a:pPr lvl="0" algn="l" defTabSz="889000">
            <a:lnSpc>
              <a:spcPct val="90000"/>
            </a:lnSpc>
            <a:spcBef>
              <a:spcPct val="0"/>
            </a:spcBef>
            <a:spcAft>
              <a:spcPct val="35000"/>
            </a:spcAft>
          </a:pPr>
          <a:r>
            <a:rPr lang="en-US" sz="2000" kern="1200" dirty="0" smtClean="0"/>
            <a:t>Customers</a:t>
          </a:r>
          <a:endParaRPr lang="en-US" sz="2000" kern="1200" dirty="0"/>
        </a:p>
      </dsp:txBody>
      <dsp:txXfrm>
        <a:off x="341740" y="105691"/>
        <a:ext cx="4323231" cy="532758"/>
      </dsp:txXfrm>
    </dsp:sp>
    <dsp:sp modelId="{60EC9381-70B8-47B8-8465-95EAD5E01523}">
      <dsp:nvSpPr>
        <dsp:cNvPr id="0" name=""/>
        <dsp:cNvSpPr/>
      </dsp:nvSpPr>
      <dsp:spPr>
        <a:xfrm>
          <a:off x="0" y="1877770"/>
          <a:ext cx="6258390" cy="11025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5721" tIns="416560" rIns="48572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Bulk distribution of salaries, pension, dividend, bond-interest</a:t>
          </a:r>
          <a:endParaRPr lang="en-US" sz="2000" kern="1200" dirty="0"/>
        </a:p>
      </dsp:txBody>
      <dsp:txXfrm>
        <a:off x="0" y="1877770"/>
        <a:ext cx="6258390" cy="1102500"/>
      </dsp:txXfrm>
    </dsp:sp>
    <dsp:sp modelId="{5AD936EA-1598-4EDE-9F3F-6D97B747E184}">
      <dsp:nvSpPr>
        <dsp:cNvPr id="0" name=""/>
        <dsp:cNvSpPr/>
      </dsp:nvSpPr>
      <dsp:spPr>
        <a:xfrm>
          <a:off x="312919" y="1582570"/>
          <a:ext cx="4380873" cy="5904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587" tIns="0" rIns="165587" bIns="0" numCol="1" spcCol="1270" anchor="ctr" anchorCtr="0">
          <a:noAutofit/>
        </a:bodyPr>
        <a:lstStyle/>
        <a:p>
          <a:pPr lvl="0" algn="l" defTabSz="889000">
            <a:lnSpc>
              <a:spcPct val="90000"/>
            </a:lnSpc>
            <a:spcBef>
              <a:spcPct val="0"/>
            </a:spcBef>
            <a:spcAft>
              <a:spcPct val="35000"/>
            </a:spcAft>
          </a:pPr>
          <a:r>
            <a:rPr lang="en-US" sz="2000" kern="1200" dirty="0" smtClean="0"/>
            <a:t>Companies</a:t>
          </a:r>
          <a:endParaRPr lang="en-US" sz="2000" kern="1200" dirty="0"/>
        </a:p>
      </dsp:txBody>
      <dsp:txXfrm>
        <a:off x="341740" y="1611391"/>
        <a:ext cx="4323231" cy="532758"/>
      </dsp:txXfrm>
    </dsp:sp>
    <dsp:sp modelId="{47E1B2E5-4459-47AB-99A4-A27DA91B934C}">
      <dsp:nvSpPr>
        <dsp:cNvPr id="0" name=""/>
        <dsp:cNvSpPr/>
      </dsp:nvSpPr>
      <dsp:spPr>
        <a:xfrm>
          <a:off x="0" y="3383470"/>
          <a:ext cx="6258390" cy="819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5721" tIns="416560" rIns="48572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Aadhar</a:t>
          </a:r>
          <a:r>
            <a:rPr lang="en-US" sz="2000" kern="1200" dirty="0" smtClean="0"/>
            <a:t> Enabled DBT to PMJDY Account ; UBI!?</a:t>
          </a:r>
          <a:endParaRPr lang="en-US" sz="2000" kern="1200" dirty="0"/>
        </a:p>
      </dsp:txBody>
      <dsp:txXfrm>
        <a:off x="0" y="3383470"/>
        <a:ext cx="6258390" cy="819000"/>
      </dsp:txXfrm>
    </dsp:sp>
    <dsp:sp modelId="{4C5CFE66-545C-40AF-B074-000D4E0CF193}">
      <dsp:nvSpPr>
        <dsp:cNvPr id="0" name=""/>
        <dsp:cNvSpPr/>
      </dsp:nvSpPr>
      <dsp:spPr>
        <a:xfrm>
          <a:off x="312919" y="3088270"/>
          <a:ext cx="4380873" cy="5904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587" tIns="0" rIns="165587" bIns="0" numCol="1" spcCol="1270" anchor="ctr" anchorCtr="0">
          <a:noAutofit/>
        </a:bodyPr>
        <a:lstStyle/>
        <a:p>
          <a:pPr lvl="0" algn="l" defTabSz="889000">
            <a:lnSpc>
              <a:spcPct val="90000"/>
            </a:lnSpc>
            <a:spcBef>
              <a:spcPct val="0"/>
            </a:spcBef>
            <a:spcAft>
              <a:spcPct val="35000"/>
            </a:spcAft>
          </a:pPr>
          <a:r>
            <a:rPr lang="en-US" sz="2000" kern="1200" dirty="0" smtClean="0"/>
            <a:t>Government </a:t>
          </a:r>
          <a:endParaRPr lang="en-US" sz="2000" kern="1200" dirty="0"/>
        </a:p>
      </dsp:txBody>
      <dsp:txXfrm>
        <a:off x="341740" y="3117091"/>
        <a:ext cx="4323231" cy="53275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30A41-B2BC-4B67-9673-8567990EE91D}">
      <dsp:nvSpPr>
        <dsp:cNvPr id="0" name=""/>
        <dsp:cNvSpPr/>
      </dsp:nvSpPr>
      <dsp:spPr>
        <a:xfrm>
          <a:off x="6695825" y="2457366"/>
          <a:ext cx="1148431" cy="398629"/>
        </a:xfrm>
        <a:custGeom>
          <a:avLst/>
          <a:gdLst/>
          <a:ahLst/>
          <a:cxnLst/>
          <a:rect l="0" t="0" r="0" b="0"/>
          <a:pathLst>
            <a:path>
              <a:moveTo>
                <a:pt x="0" y="0"/>
              </a:moveTo>
              <a:lnTo>
                <a:pt x="0" y="199314"/>
              </a:lnTo>
              <a:lnTo>
                <a:pt x="1148431" y="199314"/>
              </a:lnTo>
              <a:lnTo>
                <a:pt x="1148431" y="398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10ED4-DA1C-431C-B171-8B75356D2C77}">
      <dsp:nvSpPr>
        <dsp:cNvPr id="0" name=""/>
        <dsp:cNvSpPr/>
      </dsp:nvSpPr>
      <dsp:spPr>
        <a:xfrm>
          <a:off x="5547394" y="2457366"/>
          <a:ext cx="1148431" cy="398629"/>
        </a:xfrm>
        <a:custGeom>
          <a:avLst/>
          <a:gdLst/>
          <a:ahLst/>
          <a:cxnLst/>
          <a:rect l="0" t="0" r="0" b="0"/>
          <a:pathLst>
            <a:path>
              <a:moveTo>
                <a:pt x="1148431" y="0"/>
              </a:moveTo>
              <a:lnTo>
                <a:pt x="1148431" y="199314"/>
              </a:lnTo>
              <a:lnTo>
                <a:pt x="0" y="199314"/>
              </a:lnTo>
              <a:lnTo>
                <a:pt x="0" y="398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9D3C1E-7783-47DB-8F00-1289801C983F}">
      <dsp:nvSpPr>
        <dsp:cNvPr id="0" name=""/>
        <dsp:cNvSpPr/>
      </dsp:nvSpPr>
      <dsp:spPr>
        <a:xfrm>
          <a:off x="2102099" y="2457366"/>
          <a:ext cx="1148431" cy="398629"/>
        </a:xfrm>
        <a:custGeom>
          <a:avLst/>
          <a:gdLst/>
          <a:ahLst/>
          <a:cxnLst/>
          <a:rect l="0" t="0" r="0" b="0"/>
          <a:pathLst>
            <a:path>
              <a:moveTo>
                <a:pt x="0" y="0"/>
              </a:moveTo>
              <a:lnTo>
                <a:pt x="0" y="199314"/>
              </a:lnTo>
              <a:lnTo>
                <a:pt x="1148431" y="199314"/>
              </a:lnTo>
              <a:lnTo>
                <a:pt x="1148431" y="398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78643-ED56-43C6-9475-B4D2801DEE1F}">
      <dsp:nvSpPr>
        <dsp:cNvPr id="0" name=""/>
        <dsp:cNvSpPr/>
      </dsp:nvSpPr>
      <dsp:spPr>
        <a:xfrm>
          <a:off x="953667" y="2457366"/>
          <a:ext cx="1148431" cy="398629"/>
        </a:xfrm>
        <a:custGeom>
          <a:avLst/>
          <a:gdLst/>
          <a:ahLst/>
          <a:cxnLst/>
          <a:rect l="0" t="0" r="0" b="0"/>
          <a:pathLst>
            <a:path>
              <a:moveTo>
                <a:pt x="1148431" y="0"/>
              </a:moveTo>
              <a:lnTo>
                <a:pt x="1148431" y="199314"/>
              </a:lnTo>
              <a:lnTo>
                <a:pt x="0" y="199314"/>
              </a:lnTo>
              <a:lnTo>
                <a:pt x="0" y="398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39F8EC-F6A9-4796-A59D-783FD1ADF1CE}">
      <dsp:nvSpPr>
        <dsp:cNvPr id="0" name=""/>
        <dsp:cNvSpPr/>
      </dsp:nvSpPr>
      <dsp:spPr>
        <a:xfrm>
          <a:off x="1152982" y="1508249"/>
          <a:ext cx="1898233" cy="9491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Entertainment “systems“</a:t>
          </a:r>
          <a:endParaRPr lang="en-US" sz="2700" kern="1200" dirty="0"/>
        </a:p>
      </dsp:txBody>
      <dsp:txXfrm>
        <a:off x="1152982" y="1508249"/>
        <a:ext cx="1898233" cy="949116"/>
      </dsp:txXfrm>
    </dsp:sp>
    <dsp:sp modelId="{F08D5E24-8929-4D93-B2C2-1744D864C547}">
      <dsp:nvSpPr>
        <dsp:cNvPr id="0" name=""/>
        <dsp:cNvSpPr/>
      </dsp:nvSpPr>
      <dsp:spPr>
        <a:xfrm>
          <a:off x="4550" y="2855996"/>
          <a:ext cx="1898233" cy="9491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DTH</a:t>
          </a:r>
          <a:endParaRPr lang="en-US" sz="2700" kern="1200" dirty="0"/>
        </a:p>
      </dsp:txBody>
      <dsp:txXfrm>
        <a:off x="4550" y="2855996"/>
        <a:ext cx="1898233" cy="949116"/>
      </dsp:txXfrm>
    </dsp:sp>
    <dsp:sp modelId="{89E33DB6-83E7-418C-8F07-5027B4A934C6}">
      <dsp:nvSpPr>
        <dsp:cNvPr id="0" name=""/>
        <dsp:cNvSpPr/>
      </dsp:nvSpPr>
      <dsp:spPr>
        <a:xfrm>
          <a:off x="2301413" y="2855996"/>
          <a:ext cx="1898233" cy="9491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Cinema</a:t>
          </a:r>
          <a:endParaRPr lang="en-US" sz="2700" kern="1200" dirty="0"/>
        </a:p>
      </dsp:txBody>
      <dsp:txXfrm>
        <a:off x="2301413" y="2855996"/>
        <a:ext cx="1898233" cy="949116"/>
      </dsp:txXfrm>
    </dsp:sp>
    <dsp:sp modelId="{7636B4D6-D273-407E-AB9D-26FF284406A4}">
      <dsp:nvSpPr>
        <dsp:cNvPr id="0" name=""/>
        <dsp:cNvSpPr/>
      </dsp:nvSpPr>
      <dsp:spPr>
        <a:xfrm>
          <a:off x="5746708" y="1508249"/>
          <a:ext cx="1898233" cy="94911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Entertainment providers</a:t>
          </a:r>
          <a:endParaRPr lang="en-US" sz="2700" kern="1200" dirty="0"/>
        </a:p>
      </dsp:txBody>
      <dsp:txXfrm>
        <a:off x="5746708" y="1508249"/>
        <a:ext cx="1898233" cy="949116"/>
      </dsp:txXfrm>
    </dsp:sp>
    <dsp:sp modelId="{9224ABFF-B423-4157-A4E1-F99793492660}">
      <dsp:nvSpPr>
        <dsp:cNvPr id="0" name=""/>
        <dsp:cNvSpPr/>
      </dsp:nvSpPr>
      <dsp:spPr>
        <a:xfrm>
          <a:off x="4598277" y="2855996"/>
          <a:ext cx="1898233" cy="94911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Hero</a:t>
          </a:r>
          <a:endParaRPr lang="en-US" sz="2700" kern="1200" dirty="0"/>
        </a:p>
      </dsp:txBody>
      <dsp:txXfrm>
        <a:off x="4598277" y="2855996"/>
        <a:ext cx="1898233" cy="949116"/>
      </dsp:txXfrm>
    </dsp:sp>
    <dsp:sp modelId="{C688BFF3-F4E3-4EE7-AF7F-DFB9CAFFC6DF}">
      <dsp:nvSpPr>
        <dsp:cNvPr id="0" name=""/>
        <dsp:cNvSpPr/>
      </dsp:nvSpPr>
      <dsp:spPr>
        <a:xfrm>
          <a:off x="6895140" y="2855996"/>
          <a:ext cx="1898233" cy="94911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Soap opera star</a:t>
          </a:r>
          <a:endParaRPr lang="en-US" sz="2700" kern="1200" dirty="0"/>
        </a:p>
      </dsp:txBody>
      <dsp:txXfrm>
        <a:off x="6895140" y="2855996"/>
        <a:ext cx="1898233" cy="9491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05B28-E4F4-468D-8CE0-E4785AE9BFAC}">
      <dsp:nvSpPr>
        <dsp:cNvPr id="0" name=""/>
        <dsp:cNvSpPr/>
      </dsp:nvSpPr>
      <dsp:spPr>
        <a:xfrm>
          <a:off x="6695825" y="2457366"/>
          <a:ext cx="1148431" cy="398629"/>
        </a:xfrm>
        <a:custGeom>
          <a:avLst/>
          <a:gdLst/>
          <a:ahLst/>
          <a:cxnLst/>
          <a:rect l="0" t="0" r="0" b="0"/>
          <a:pathLst>
            <a:path>
              <a:moveTo>
                <a:pt x="0" y="0"/>
              </a:moveTo>
              <a:lnTo>
                <a:pt x="0" y="199314"/>
              </a:lnTo>
              <a:lnTo>
                <a:pt x="1148431" y="199314"/>
              </a:lnTo>
              <a:lnTo>
                <a:pt x="1148431" y="398629"/>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10ED4-DA1C-431C-B171-8B75356D2C77}">
      <dsp:nvSpPr>
        <dsp:cNvPr id="0" name=""/>
        <dsp:cNvSpPr/>
      </dsp:nvSpPr>
      <dsp:spPr>
        <a:xfrm>
          <a:off x="5547394" y="2457366"/>
          <a:ext cx="1148431" cy="398629"/>
        </a:xfrm>
        <a:custGeom>
          <a:avLst/>
          <a:gdLst/>
          <a:ahLst/>
          <a:cxnLst/>
          <a:rect l="0" t="0" r="0" b="0"/>
          <a:pathLst>
            <a:path>
              <a:moveTo>
                <a:pt x="1148431" y="0"/>
              </a:moveTo>
              <a:lnTo>
                <a:pt x="1148431" y="199314"/>
              </a:lnTo>
              <a:lnTo>
                <a:pt x="0" y="199314"/>
              </a:lnTo>
              <a:lnTo>
                <a:pt x="0" y="398629"/>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D92BD0-C692-4D3D-912A-275139B238D8}">
      <dsp:nvSpPr>
        <dsp:cNvPr id="0" name=""/>
        <dsp:cNvSpPr/>
      </dsp:nvSpPr>
      <dsp:spPr>
        <a:xfrm>
          <a:off x="2102099" y="2457366"/>
          <a:ext cx="1148431" cy="398629"/>
        </a:xfrm>
        <a:custGeom>
          <a:avLst/>
          <a:gdLst/>
          <a:ahLst/>
          <a:cxnLst/>
          <a:rect l="0" t="0" r="0" b="0"/>
          <a:pathLst>
            <a:path>
              <a:moveTo>
                <a:pt x="0" y="0"/>
              </a:moveTo>
              <a:lnTo>
                <a:pt x="0" y="199314"/>
              </a:lnTo>
              <a:lnTo>
                <a:pt x="1148431" y="199314"/>
              </a:lnTo>
              <a:lnTo>
                <a:pt x="1148431" y="398629"/>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78643-ED56-43C6-9475-B4D2801DEE1F}">
      <dsp:nvSpPr>
        <dsp:cNvPr id="0" name=""/>
        <dsp:cNvSpPr/>
      </dsp:nvSpPr>
      <dsp:spPr>
        <a:xfrm>
          <a:off x="953667" y="2457366"/>
          <a:ext cx="1148431" cy="398629"/>
        </a:xfrm>
        <a:custGeom>
          <a:avLst/>
          <a:gdLst/>
          <a:ahLst/>
          <a:cxnLst/>
          <a:rect l="0" t="0" r="0" b="0"/>
          <a:pathLst>
            <a:path>
              <a:moveTo>
                <a:pt x="1148431" y="0"/>
              </a:moveTo>
              <a:lnTo>
                <a:pt x="1148431" y="199314"/>
              </a:lnTo>
              <a:lnTo>
                <a:pt x="0" y="199314"/>
              </a:lnTo>
              <a:lnTo>
                <a:pt x="0" y="398629"/>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39F8EC-F6A9-4796-A59D-783FD1ADF1CE}">
      <dsp:nvSpPr>
        <dsp:cNvPr id="0" name=""/>
        <dsp:cNvSpPr/>
      </dsp:nvSpPr>
      <dsp:spPr>
        <a:xfrm>
          <a:off x="1152982" y="1508249"/>
          <a:ext cx="1898233" cy="949116"/>
        </a:xfrm>
        <a:prstGeom prst="rect">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Digital Payment “systems“</a:t>
          </a:r>
          <a:endParaRPr lang="en-US" sz="2500" kern="1200" dirty="0"/>
        </a:p>
      </dsp:txBody>
      <dsp:txXfrm>
        <a:off x="1152982" y="1508249"/>
        <a:ext cx="1898233" cy="949116"/>
      </dsp:txXfrm>
    </dsp:sp>
    <dsp:sp modelId="{F08D5E24-8929-4D93-B2C2-1744D864C547}">
      <dsp:nvSpPr>
        <dsp:cNvPr id="0" name=""/>
        <dsp:cNvSpPr/>
      </dsp:nvSpPr>
      <dsp:spPr>
        <a:xfrm>
          <a:off x="4550" y="2855996"/>
          <a:ext cx="1898233" cy="949116"/>
        </a:xfrm>
        <a:prstGeom prst="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Real Time</a:t>
          </a:r>
          <a:endParaRPr lang="en-US" sz="2500" kern="1200" dirty="0"/>
        </a:p>
      </dsp:txBody>
      <dsp:txXfrm>
        <a:off x="4550" y="2855996"/>
        <a:ext cx="1898233" cy="949116"/>
      </dsp:txXfrm>
    </dsp:sp>
    <dsp:sp modelId="{432339F0-57AC-401E-BA32-E36EFFBC181F}">
      <dsp:nvSpPr>
        <dsp:cNvPr id="0" name=""/>
        <dsp:cNvSpPr/>
      </dsp:nvSpPr>
      <dsp:spPr>
        <a:xfrm>
          <a:off x="2301413" y="2855996"/>
          <a:ext cx="1898233" cy="949116"/>
        </a:xfrm>
        <a:prstGeom prst="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Delayed</a:t>
          </a:r>
          <a:endParaRPr lang="en-US" sz="2500" kern="1200" dirty="0"/>
        </a:p>
      </dsp:txBody>
      <dsp:txXfrm>
        <a:off x="2301413" y="2855996"/>
        <a:ext cx="1898233" cy="949116"/>
      </dsp:txXfrm>
    </dsp:sp>
    <dsp:sp modelId="{7636B4D6-D273-407E-AB9D-26FF284406A4}">
      <dsp:nvSpPr>
        <dsp:cNvPr id="0" name=""/>
        <dsp:cNvSpPr/>
      </dsp:nvSpPr>
      <dsp:spPr>
        <a:xfrm>
          <a:off x="5746708" y="1508249"/>
          <a:ext cx="1898233" cy="94911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Providers</a:t>
          </a:r>
          <a:endParaRPr lang="en-US" sz="2500" kern="1200" dirty="0"/>
        </a:p>
      </dsp:txBody>
      <dsp:txXfrm>
        <a:off x="5746708" y="1508249"/>
        <a:ext cx="1898233" cy="949116"/>
      </dsp:txXfrm>
    </dsp:sp>
    <dsp:sp modelId="{9224ABFF-B423-4157-A4E1-F99793492660}">
      <dsp:nvSpPr>
        <dsp:cNvPr id="0" name=""/>
        <dsp:cNvSpPr/>
      </dsp:nvSpPr>
      <dsp:spPr>
        <a:xfrm>
          <a:off x="4598277" y="2855996"/>
          <a:ext cx="1898233" cy="94911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Bank</a:t>
          </a:r>
          <a:endParaRPr lang="en-US" sz="2500" kern="1200" dirty="0"/>
        </a:p>
      </dsp:txBody>
      <dsp:txXfrm>
        <a:off x="4598277" y="2855996"/>
        <a:ext cx="1898233" cy="949116"/>
      </dsp:txXfrm>
    </dsp:sp>
    <dsp:sp modelId="{D246033D-DA26-43A3-89DA-F1F9FD67EEFA}">
      <dsp:nvSpPr>
        <dsp:cNvPr id="0" name=""/>
        <dsp:cNvSpPr/>
      </dsp:nvSpPr>
      <dsp:spPr>
        <a:xfrm>
          <a:off x="6895140" y="2855996"/>
          <a:ext cx="1898233" cy="94911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Non-Bank</a:t>
          </a:r>
        </a:p>
      </dsp:txBody>
      <dsp:txXfrm>
        <a:off x="6895140" y="2855996"/>
        <a:ext cx="1898233" cy="949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EEF27-8E4E-465C-81E3-D7AF42507D8C}">
      <dsp:nvSpPr>
        <dsp:cNvPr id="0" name=""/>
        <dsp:cNvSpPr/>
      </dsp:nvSpPr>
      <dsp:spPr>
        <a:xfrm>
          <a:off x="6209" y="927705"/>
          <a:ext cx="1825831" cy="1825831"/>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B062C4D-2ADA-41FD-B70B-3FE5BAB9E481}">
      <dsp:nvSpPr>
        <dsp:cNvPr id="0" name=""/>
        <dsp:cNvSpPr/>
      </dsp:nvSpPr>
      <dsp:spPr>
        <a:xfrm>
          <a:off x="6209" y="927705"/>
          <a:ext cx="182" cy="3651662"/>
        </a:xfrm>
        <a:prstGeom prst="line">
          <a:avLst/>
        </a:pr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6AF1509-1E39-4C45-A317-55F75418D8E3}">
      <dsp:nvSpPr>
        <dsp:cNvPr id="0" name=""/>
        <dsp:cNvSpPr/>
      </dsp:nvSpPr>
      <dsp:spPr>
        <a:xfrm>
          <a:off x="6209" y="2753536"/>
          <a:ext cx="1825831" cy="1825831"/>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mn-lt"/>
            </a:rPr>
            <a:t>Commodity Money</a:t>
          </a:r>
          <a:endParaRPr lang="en-US" sz="2800" kern="1200" dirty="0">
            <a:latin typeface="+mn-lt"/>
          </a:endParaRPr>
        </a:p>
      </dsp:txBody>
      <dsp:txXfrm>
        <a:off x="6209" y="2753536"/>
        <a:ext cx="1825831" cy="1825831"/>
      </dsp:txXfrm>
    </dsp:sp>
    <dsp:sp modelId="{BAD3C787-44BC-43F2-BFB8-FD688F9221A1}">
      <dsp:nvSpPr>
        <dsp:cNvPr id="0" name=""/>
        <dsp:cNvSpPr/>
      </dsp:nvSpPr>
      <dsp:spPr>
        <a:xfrm>
          <a:off x="1832646" y="927705"/>
          <a:ext cx="1825831" cy="1825831"/>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6350" cap="flat" cmpd="sng" algn="ctr">
          <a:solidFill>
            <a:schemeClr val="accent3">
              <a:hueOff val="-1395243"/>
              <a:satOff val="-7643"/>
              <a:lumOff val="235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5CD3C6A-14E7-4FDB-8A87-BBC9B9D81AEE}">
      <dsp:nvSpPr>
        <dsp:cNvPr id="0" name=""/>
        <dsp:cNvSpPr/>
      </dsp:nvSpPr>
      <dsp:spPr>
        <a:xfrm>
          <a:off x="1832646" y="927705"/>
          <a:ext cx="182" cy="3651662"/>
        </a:xfrm>
        <a:prstGeom prst="line">
          <a:avLst/>
        </a:pr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A74B329-7867-47B1-B847-00D7688F96BD}">
      <dsp:nvSpPr>
        <dsp:cNvPr id="0" name=""/>
        <dsp:cNvSpPr/>
      </dsp:nvSpPr>
      <dsp:spPr>
        <a:xfrm>
          <a:off x="1832646" y="2753536"/>
          <a:ext cx="1825831" cy="1825831"/>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smtClean="0">
              <a:latin typeface="+mn-lt"/>
            </a:rPr>
            <a:t>Metallic Money</a:t>
          </a:r>
          <a:endParaRPr lang="en-US" sz="2800" kern="1200" dirty="0">
            <a:latin typeface="+mn-lt"/>
          </a:endParaRPr>
        </a:p>
      </dsp:txBody>
      <dsp:txXfrm>
        <a:off x="1832646" y="2753536"/>
        <a:ext cx="1825831" cy="1825831"/>
      </dsp:txXfrm>
    </dsp:sp>
    <dsp:sp modelId="{B42B806A-AE35-45EB-921E-BAB2AE6EE8B8}">
      <dsp:nvSpPr>
        <dsp:cNvPr id="0" name=""/>
        <dsp:cNvSpPr/>
      </dsp:nvSpPr>
      <dsp:spPr>
        <a:xfrm>
          <a:off x="3659084" y="927705"/>
          <a:ext cx="1825831" cy="1825831"/>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6350" cap="flat" cmpd="sng" algn="ctr">
          <a:solidFill>
            <a:schemeClr val="accent3">
              <a:hueOff val="-2790486"/>
              <a:satOff val="-15286"/>
              <a:lumOff val="470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C0D66BD-48A7-4265-869B-F3E606E0EA52}">
      <dsp:nvSpPr>
        <dsp:cNvPr id="0" name=""/>
        <dsp:cNvSpPr/>
      </dsp:nvSpPr>
      <dsp:spPr>
        <a:xfrm>
          <a:off x="3659084" y="927705"/>
          <a:ext cx="182" cy="3651662"/>
        </a:xfrm>
        <a:prstGeom prst="line">
          <a:avLst/>
        </a:pr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359BA37-943A-47F1-8783-75774FA75E4A}">
      <dsp:nvSpPr>
        <dsp:cNvPr id="0" name=""/>
        <dsp:cNvSpPr/>
      </dsp:nvSpPr>
      <dsp:spPr>
        <a:xfrm>
          <a:off x="3659084" y="2753536"/>
          <a:ext cx="1825831" cy="1825831"/>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mn-lt"/>
            </a:rPr>
            <a:t>Paper Money</a:t>
          </a:r>
          <a:endParaRPr lang="en-US" sz="2800" kern="1200" dirty="0">
            <a:latin typeface="+mn-lt"/>
          </a:endParaRPr>
        </a:p>
      </dsp:txBody>
      <dsp:txXfrm>
        <a:off x="3659084" y="2753536"/>
        <a:ext cx="1825831" cy="1825831"/>
      </dsp:txXfrm>
    </dsp:sp>
    <dsp:sp modelId="{81EB396A-82DF-4FD1-A990-9DDC56A139D7}">
      <dsp:nvSpPr>
        <dsp:cNvPr id="0" name=""/>
        <dsp:cNvSpPr/>
      </dsp:nvSpPr>
      <dsp:spPr>
        <a:xfrm>
          <a:off x="5485521" y="927705"/>
          <a:ext cx="1825831" cy="1825831"/>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6350" cap="flat" cmpd="sng" algn="ctr">
          <a:solidFill>
            <a:schemeClr val="accent3">
              <a:hueOff val="-4185729"/>
              <a:satOff val="-22928"/>
              <a:lumOff val="705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167AF71-25DE-4640-AB68-F7DEA190DE9F}">
      <dsp:nvSpPr>
        <dsp:cNvPr id="0" name=""/>
        <dsp:cNvSpPr/>
      </dsp:nvSpPr>
      <dsp:spPr>
        <a:xfrm>
          <a:off x="5485521" y="927705"/>
          <a:ext cx="182" cy="3651662"/>
        </a:xfrm>
        <a:prstGeom prst="line">
          <a:avLst/>
        </a:pr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4C5103F-21FA-4A63-A80C-2E831EA662BB}">
      <dsp:nvSpPr>
        <dsp:cNvPr id="0" name=""/>
        <dsp:cNvSpPr/>
      </dsp:nvSpPr>
      <dsp:spPr>
        <a:xfrm>
          <a:off x="5485521" y="2753536"/>
          <a:ext cx="1825831" cy="1825831"/>
        </a:xfrm>
        <a:prstGeom prst="rect">
          <a:avLst/>
        </a:prstGeom>
        <a:solidFill>
          <a:srgbClr val="FFC000"/>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mn-lt"/>
            </a:rPr>
            <a:t>Bank </a:t>
          </a:r>
          <a:br>
            <a:rPr lang="en-US" sz="2800" kern="1200" dirty="0" smtClean="0">
              <a:latin typeface="+mn-lt"/>
            </a:rPr>
          </a:br>
          <a:r>
            <a:rPr lang="en-US" sz="2800" kern="1200" dirty="0" smtClean="0">
              <a:latin typeface="+mn-lt"/>
            </a:rPr>
            <a:t>Money</a:t>
          </a:r>
          <a:endParaRPr lang="en-US" sz="2800" kern="1200" dirty="0">
            <a:latin typeface="+mn-lt"/>
          </a:endParaRPr>
        </a:p>
      </dsp:txBody>
      <dsp:txXfrm>
        <a:off x="5485521" y="2753536"/>
        <a:ext cx="1825831" cy="1825831"/>
      </dsp:txXfrm>
    </dsp:sp>
    <dsp:sp modelId="{015F13C5-9CDC-47D6-BAE5-11EFBEB5618D}">
      <dsp:nvSpPr>
        <dsp:cNvPr id="0" name=""/>
        <dsp:cNvSpPr/>
      </dsp:nvSpPr>
      <dsp:spPr>
        <a:xfrm>
          <a:off x="7311959" y="927705"/>
          <a:ext cx="1825831" cy="1825831"/>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6350" cap="flat" cmpd="sng" algn="ctr">
          <a:solidFill>
            <a:schemeClr val="accent3">
              <a:hueOff val="-5580972"/>
              <a:satOff val="-30571"/>
              <a:lumOff val="941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6F37295-D3BA-4E82-9C04-36A90AA7C287}">
      <dsp:nvSpPr>
        <dsp:cNvPr id="0" name=""/>
        <dsp:cNvSpPr/>
      </dsp:nvSpPr>
      <dsp:spPr>
        <a:xfrm>
          <a:off x="7311959" y="927705"/>
          <a:ext cx="182" cy="3651662"/>
        </a:xfrm>
        <a:prstGeom prst="line">
          <a:avLst/>
        </a:pr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09BCF5E-9C3B-492B-BF63-B737830FC56B}">
      <dsp:nvSpPr>
        <dsp:cNvPr id="0" name=""/>
        <dsp:cNvSpPr/>
      </dsp:nvSpPr>
      <dsp:spPr>
        <a:xfrm>
          <a:off x="7311959" y="2753536"/>
          <a:ext cx="1825831" cy="1825831"/>
        </a:xfrm>
        <a:prstGeom prst="rect">
          <a:avLst/>
        </a:prstGeom>
        <a:solidFill>
          <a:schemeClr val="bg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mn-lt"/>
            </a:rPr>
            <a:t>Crypto Currency </a:t>
          </a:r>
          <a:endParaRPr lang="en-US" sz="2800" kern="1200" dirty="0">
            <a:latin typeface="+mn-lt"/>
          </a:endParaRPr>
        </a:p>
      </dsp:txBody>
      <dsp:txXfrm>
        <a:off x="7311959" y="2753536"/>
        <a:ext cx="1825831" cy="18258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58AFD-5011-45DA-A042-1760FD6736EB}">
      <dsp:nvSpPr>
        <dsp:cNvPr id="0" name=""/>
        <dsp:cNvSpPr/>
      </dsp:nvSpPr>
      <dsp:spPr>
        <a:xfrm>
          <a:off x="4479273" y="1923046"/>
          <a:ext cx="238276" cy="4114235"/>
        </a:xfrm>
        <a:custGeom>
          <a:avLst/>
          <a:gdLst/>
          <a:ahLst/>
          <a:cxnLst/>
          <a:rect l="0" t="0" r="0" b="0"/>
          <a:pathLst>
            <a:path>
              <a:moveTo>
                <a:pt x="0" y="0"/>
              </a:moveTo>
              <a:lnTo>
                <a:pt x="0" y="4114235"/>
              </a:lnTo>
              <a:lnTo>
                <a:pt x="238276" y="411423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E5A99E-3702-4264-9654-CCE609EB9200}">
      <dsp:nvSpPr>
        <dsp:cNvPr id="0" name=""/>
        <dsp:cNvSpPr/>
      </dsp:nvSpPr>
      <dsp:spPr>
        <a:xfrm>
          <a:off x="4479273" y="1923046"/>
          <a:ext cx="238276" cy="2986394"/>
        </a:xfrm>
        <a:custGeom>
          <a:avLst/>
          <a:gdLst/>
          <a:ahLst/>
          <a:cxnLst/>
          <a:rect l="0" t="0" r="0" b="0"/>
          <a:pathLst>
            <a:path>
              <a:moveTo>
                <a:pt x="0" y="0"/>
              </a:moveTo>
              <a:lnTo>
                <a:pt x="0" y="2986394"/>
              </a:lnTo>
              <a:lnTo>
                <a:pt x="238276" y="298639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E5EFC5-04DA-4EEB-AAF5-4D0EB19A2D18}">
      <dsp:nvSpPr>
        <dsp:cNvPr id="0" name=""/>
        <dsp:cNvSpPr/>
      </dsp:nvSpPr>
      <dsp:spPr>
        <a:xfrm>
          <a:off x="4479273" y="1923046"/>
          <a:ext cx="238276" cy="1858554"/>
        </a:xfrm>
        <a:custGeom>
          <a:avLst/>
          <a:gdLst/>
          <a:ahLst/>
          <a:cxnLst/>
          <a:rect l="0" t="0" r="0" b="0"/>
          <a:pathLst>
            <a:path>
              <a:moveTo>
                <a:pt x="0" y="0"/>
              </a:moveTo>
              <a:lnTo>
                <a:pt x="0" y="1858554"/>
              </a:lnTo>
              <a:lnTo>
                <a:pt x="238276" y="185855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EC434-D115-4171-A14C-9FE2A1C12E95}">
      <dsp:nvSpPr>
        <dsp:cNvPr id="0" name=""/>
        <dsp:cNvSpPr/>
      </dsp:nvSpPr>
      <dsp:spPr>
        <a:xfrm>
          <a:off x="4479273" y="1923046"/>
          <a:ext cx="238276" cy="730713"/>
        </a:xfrm>
        <a:custGeom>
          <a:avLst/>
          <a:gdLst/>
          <a:ahLst/>
          <a:cxnLst/>
          <a:rect l="0" t="0" r="0" b="0"/>
          <a:pathLst>
            <a:path>
              <a:moveTo>
                <a:pt x="0" y="0"/>
              </a:moveTo>
              <a:lnTo>
                <a:pt x="0" y="730713"/>
              </a:lnTo>
              <a:lnTo>
                <a:pt x="238276" y="7307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EDBC17-F7FC-46D2-A374-0BD1448A4AFC}">
      <dsp:nvSpPr>
        <dsp:cNvPr id="0" name=""/>
        <dsp:cNvSpPr/>
      </dsp:nvSpPr>
      <dsp:spPr>
        <a:xfrm>
          <a:off x="4153629" y="795205"/>
          <a:ext cx="961047" cy="333586"/>
        </a:xfrm>
        <a:custGeom>
          <a:avLst/>
          <a:gdLst/>
          <a:ahLst/>
          <a:cxnLst/>
          <a:rect l="0" t="0" r="0" b="0"/>
          <a:pathLst>
            <a:path>
              <a:moveTo>
                <a:pt x="0" y="0"/>
              </a:moveTo>
              <a:lnTo>
                <a:pt x="0" y="166793"/>
              </a:lnTo>
              <a:lnTo>
                <a:pt x="961047" y="166793"/>
              </a:lnTo>
              <a:lnTo>
                <a:pt x="961047" y="3335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E05166-71F1-4C1B-998E-9EFEADA03367}">
      <dsp:nvSpPr>
        <dsp:cNvPr id="0" name=""/>
        <dsp:cNvSpPr/>
      </dsp:nvSpPr>
      <dsp:spPr>
        <a:xfrm>
          <a:off x="2557178" y="1923046"/>
          <a:ext cx="238276" cy="4114235"/>
        </a:xfrm>
        <a:custGeom>
          <a:avLst/>
          <a:gdLst/>
          <a:ahLst/>
          <a:cxnLst/>
          <a:rect l="0" t="0" r="0" b="0"/>
          <a:pathLst>
            <a:path>
              <a:moveTo>
                <a:pt x="0" y="0"/>
              </a:moveTo>
              <a:lnTo>
                <a:pt x="0" y="4114235"/>
              </a:lnTo>
              <a:lnTo>
                <a:pt x="238276" y="411423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42616E-6193-4441-B2C9-0974B103FD62}">
      <dsp:nvSpPr>
        <dsp:cNvPr id="0" name=""/>
        <dsp:cNvSpPr/>
      </dsp:nvSpPr>
      <dsp:spPr>
        <a:xfrm>
          <a:off x="2557178" y="1923046"/>
          <a:ext cx="238276" cy="2986394"/>
        </a:xfrm>
        <a:custGeom>
          <a:avLst/>
          <a:gdLst/>
          <a:ahLst/>
          <a:cxnLst/>
          <a:rect l="0" t="0" r="0" b="0"/>
          <a:pathLst>
            <a:path>
              <a:moveTo>
                <a:pt x="0" y="0"/>
              </a:moveTo>
              <a:lnTo>
                <a:pt x="0" y="2986394"/>
              </a:lnTo>
              <a:lnTo>
                <a:pt x="238276" y="298639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E22190-33D9-4C1A-9B84-1B8C6E277EB9}">
      <dsp:nvSpPr>
        <dsp:cNvPr id="0" name=""/>
        <dsp:cNvSpPr/>
      </dsp:nvSpPr>
      <dsp:spPr>
        <a:xfrm>
          <a:off x="2557178" y="1923046"/>
          <a:ext cx="238276" cy="1858554"/>
        </a:xfrm>
        <a:custGeom>
          <a:avLst/>
          <a:gdLst/>
          <a:ahLst/>
          <a:cxnLst/>
          <a:rect l="0" t="0" r="0" b="0"/>
          <a:pathLst>
            <a:path>
              <a:moveTo>
                <a:pt x="0" y="0"/>
              </a:moveTo>
              <a:lnTo>
                <a:pt x="0" y="1858554"/>
              </a:lnTo>
              <a:lnTo>
                <a:pt x="238276" y="185855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4246FE-2675-48F4-83DD-31019AF557B2}">
      <dsp:nvSpPr>
        <dsp:cNvPr id="0" name=""/>
        <dsp:cNvSpPr/>
      </dsp:nvSpPr>
      <dsp:spPr>
        <a:xfrm>
          <a:off x="2557178" y="1923046"/>
          <a:ext cx="238276" cy="730713"/>
        </a:xfrm>
        <a:custGeom>
          <a:avLst/>
          <a:gdLst/>
          <a:ahLst/>
          <a:cxnLst/>
          <a:rect l="0" t="0" r="0" b="0"/>
          <a:pathLst>
            <a:path>
              <a:moveTo>
                <a:pt x="0" y="0"/>
              </a:moveTo>
              <a:lnTo>
                <a:pt x="0" y="730713"/>
              </a:lnTo>
              <a:lnTo>
                <a:pt x="238276" y="7307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7E358A-1523-46A7-B4C8-CAB3AD3B7AE8}">
      <dsp:nvSpPr>
        <dsp:cNvPr id="0" name=""/>
        <dsp:cNvSpPr/>
      </dsp:nvSpPr>
      <dsp:spPr>
        <a:xfrm>
          <a:off x="3192581" y="795205"/>
          <a:ext cx="961047" cy="333586"/>
        </a:xfrm>
        <a:custGeom>
          <a:avLst/>
          <a:gdLst/>
          <a:ahLst/>
          <a:cxnLst/>
          <a:rect l="0" t="0" r="0" b="0"/>
          <a:pathLst>
            <a:path>
              <a:moveTo>
                <a:pt x="961047" y="0"/>
              </a:moveTo>
              <a:lnTo>
                <a:pt x="961047" y="166793"/>
              </a:lnTo>
              <a:lnTo>
                <a:pt x="0" y="166793"/>
              </a:lnTo>
              <a:lnTo>
                <a:pt x="0" y="3335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FAC08D-8A7B-4C7B-A736-13B9F37E2FDC}">
      <dsp:nvSpPr>
        <dsp:cNvPr id="0" name=""/>
        <dsp:cNvSpPr/>
      </dsp:nvSpPr>
      <dsp:spPr>
        <a:xfrm>
          <a:off x="3359375" y="951"/>
          <a:ext cx="1588507" cy="79425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Providers </a:t>
          </a:r>
          <a:endParaRPr lang="en-US" sz="1900" kern="1200" dirty="0"/>
        </a:p>
      </dsp:txBody>
      <dsp:txXfrm>
        <a:off x="3359375" y="951"/>
        <a:ext cx="1588507" cy="794253"/>
      </dsp:txXfrm>
    </dsp:sp>
    <dsp:sp modelId="{9CFBF852-78F4-4E06-BE9D-D92CC80CB8DE}">
      <dsp:nvSpPr>
        <dsp:cNvPr id="0" name=""/>
        <dsp:cNvSpPr/>
      </dsp:nvSpPr>
      <dsp:spPr>
        <a:xfrm>
          <a:off x="2398327" y="1128792"/>
          <a:ext cx="1588507" cy="79425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Bank</a:t>
          </a:r>
          <a:endParaRPr lang="en-US" sz="1900" kern="1200" dirty="0"/>
        </a:p>
      </dsp:txBody>
      <dsp:txXfrm>
        <a:off x="2398327" y="1128792"/>
        <a:ext cx="1588507" cy="794253"/>
      </dsp:txXfrm>
    </dsp:sp>
    <dsp:sp modelId="{CBDB9C24-2AFC-4C0C-B2DE-FEF081CD6A33}">
      <dsp:nvSpPr>
        <dsp:cNvPr id="0" name=""/>
        <dsp:cNvSpPr/>
      </dsp:nvSpPr>
      <dsp:spPr>
        <a:xfrm>
          <a:off x="2795454" y="2256632"/>
          <a:ext cx="1588507" cy="7942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Cards</a:t>
          </a:r>
          <a:endParaRPr lang="en-US" sz="1900" kern="1200" dirty="0"/>
        </a:p>
      </dsp:txBody>
      <dsp:txXfrm>
        <a:off x="2795454" y="2256632"/>
        <a:ext cx="1588507" cy="794253"/>
      </dsp:txXfrm>
    </dsp:sp>
    <dsp:sp modelId="{764667CE-8341-441A-B26F-FF5EE89F8759}">
      <dsp:nvSpPr>
        <dsp:cNvPr id="0" name=""/>
        <dsp:cNvSpPr/>
      </dsp:nvSpPr>
      <dsp:spPr>
        <a:xfrm>
          <a:off x="2795454" y="3384473"/>
          <a:ext cx="1588507" cy="7942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ATM</a:t>
          </a:r>
          <a:endParaRPr lang="en-US" sz="1900" kern="1200" dirty="0"/>
        </a:p>
      </dsp:txBody>
      <dsp:txXfrm>
        <a:off x="2795454" y="3384473"/>
        <a:ext cx="1588507" cy="794253"/>
      </dsp:txXfrm>
    </dsp:sp>
    <dsp:sp modelId="{CD3BE52D-1877-48B6-83AC-74DA33D203C2}">
      <dsp:nvSpPr>
        <dsp:cNvPr id="0" name=""/>
        <dsp:cNvSpPr/>
      </dsp:nvSpPr>
      <dsp:spPr>
        <a:xfrm>
          <a:off x="2795454" y="4512313"/>
          <a:ext cx="1588507" cy="7942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NEFT-RTGS</a:t>
          </a:r>
          <a:endParaRPr lang="en-US" sz="1900" kern="1200" dirty="0"/>
        </a:p>
      </dsp:txBody>
      <dsp:txXfrm>
        <a:off x="2795454" y="4512313"/>
        <a:ext cx="1588507" cy="794253"/>
      </dsp:txXfrm>
    </dsp:sp>
    <dsp:sp modelId="{41474BF2-D1C6-438F-A2B0-53EC9C8916B7}">
      <dsp:nvSpPr>
        <dsp:cNvPr id="0" name=""/>
        <dsp:cNvSpPr/>
      </dsp:nvSpPr>
      <dsp:spPr>
        <a:xfrm>
          <a:off x="2795454" y="5640154"/>
          <a:ext cx="1588507" cy="7942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Wallet, App, IMPS, UPI</a:t>
          </a:r>
          <a:endParaRPr lang="en-US" sz="1900" kern="1200" dirty="0"/>
        </a:p>
      </dsp:txBody>
      <dsp:txXfrm>
        <a:off x="2795454" y="5640154"/>
        <a:ext cx="1588507" cy="794253"/>
      </dsp:txXfrm>
    </dsp:sp>
    <dsp:sp modelId="{813B13CE-731A-40D2-867E-CF2FCCF638D1}">
      <dsp:nvSpPr>
        <dsp:cNvPr id="0" name=""/>
        <dsp:cNvSpPr/>
      </dsp:nvSpPr>
      <dsp:spPr>
        <a:xfrm>
          <a:off x="4320422" y="1128792"/>
          <a:ext cx="1588507" cy="79425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Non-Bank</a:t>
          </a:r>
          <a:endParaRPr lang="en-US" sz="1900" kern="1200" dirty="0"/>
        </a:p>
      </dsp:txBody>
      <dsp:txXfrm>
        <a:off x="4320422" y="1128792"/>
        <a:ext cx="1588507" cy="794253"/>
      </dsp:txXfrm>
    </dsp:sp>
    <dsp:sp modelId="{6D434867-2B0D-4A14-B12B-A151F08414FD}">
      <dsp:nvSpPr>
        <dsp:cNvPr id="0" name=""/>
        <dsp:cNvSpPr/>
      </dsp:nvSpPr>
      <dsp:spPr>
        <a:xfrm>
          <a:off x="4717549" y="2256632"/>
          <a:ext cx="1588507" cy="7942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Cards network (Master card, Visa)</a:t>
          </a:r>
          <a:endParaRPr lang="en-US" sz="1900" kern="1200" dirty="0"/>
        </a:p>
      </dsp:txBody>
      <dsp:txXfrm>
        <a:off x="4717549" y="2256632"/>
        <a:ext cx="1588507" cy="794253"/>
      </dsp:txXfrm>
    </dsp:sp>
    <dsp:sp modelId="{635FDFAE-3C25-4B16-8098-43B8E1566D61}">
      <dsp:nvSpPr>
        <dsp:cNvPr id="0" name=""/>
        <dsp:cNvSpPr/>
      </dsp:nvSpPr>
      <dsp:spPr>
        <a:xfrm>
          <a:off x="4717549" y="3384473"/>
          <a:ext cx="1588507" cy="7942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ATM (White Label)</a:t>
          </a:r>
          <a:endParaRPr lang="en-US" sz="1900" kern="1200" dirty="0"/>
        </a:p>
      </dsp:txBody>
      <dsp:txXfrm>
        <a:off x="4717549" y="3384473"/>
        <a:ext cx="1588507" cy="794253"/>
      </dsp:txXfrm>
    </dsp:sp>
    <dsp:sp modelId="{ACB5B0B2-9988-4B49-B59A-2C473C12BC0F}">
      <dsp:nvSpPr>
        <dsp:cNvPr id="0" name=""/>
        <dsp:cNvSpPr/>
      </dsp:nvSpPr>
      <dsp:spPr>
        <a:xfrm>
          <a:off x="4717549" y="4512313"/>
          <a:ext cx="1588507" cy="7942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Cross border</a:t>
          </a:r>
          <a:endParaRPr lang="en-US" sz="1900" kern="1200" dirty="0"/>
        </a:p>
      </dsp:txBody>
      <dsp:txXfrm>
        <a:off x="4717549" y="4512313"/>
        <a:ext cx="1588507" cy="794253"/>
      </dsp:txXfrm>
    </dsp:sp>
    <dsp:sp modelId="{782771AE-A8FA-4000-AD4B-9D600C6044C6}">
      <dsp:nvSpPr>
        <dsp:cNvPr id="0" name=""/>
        <dsp:cNvSpPr/>
      </dsp:nvSpPr>
      <dsp:spPr>
        <a:xfrm>
          <a:off x="4717549" y="5640154"/>
          <a:ext cx="1588507" cy="7942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Wallet, App, IMPS, UPI</a:t>
          </a:r>
          <a:endParaRPr lang="en-US" sz="1900" kern="1200" dirty="0"/>
        </a:p>
      </dsp:txBody>
      <dsp:txXfrm>
        <a:off x="4717549" y="5640154"/>
        <a:ext cx="1588507" cy="79425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436F4-72DE-4991-926A-E1F18F81CAC9}">
      <dsp:nvSpPr>
        <dsp:cNvPr id="0" name=""/>
        <dsp:cNvSpPr/>
      </dsp:nvSpPr>
      <dsp:spPr>
        <a:xfrm>
          <a:off x="2931" y="459211"/>
          <a:ext cx="2197469" cy="2197469"/>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A52681-BB93-48B9-AE4F-17AC4E8D7D90}">
      <dsp:nvSpPr>
        <dsp:cNvPr id="0" name=""/>
        <dsp:cNvSpPr/>
      </dsp:nvSpPr>
      <dsp:spPr>
        <a:xfrm>
          <a:off x="2931" y="459211"/>
          <a:ext cx="219" cy="4394939"/>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077F55-DC51-4E6E-B336-6B130F127D8B}">
      <dsp:nvSpPr>
        <dsp:cNvPr id="0" name=""/>
        <dsp:cNvSpPr/>
      </dsp:nvSpPr>
      <dsp:spPr>
        <a:xfrm>
          <a:off x="2931" y="2656681"/>
          <a:ext cx="2197469" cy="2197469"/>
        </a:xfrm>
        <a:prstGeom prst="rect">
          <a:avLst/>
        </a:prstGeom>
        <a:solidFill>
          <a:schemeClr val="bg2"/>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err="1" smtClean="0"/>
            <a:t>CrossBorder</a:t>
          </a:r>
          <a:r>
            <a:rPr lang="en-US" sz="2300" kern="1200" dirty="0" smtClean="0"/>
            <a:t> Money transfer –In Bound (8)</a:t>
          </a:r>
          <a:endParaRPr lang="en-US" sz="2300" kern="1200" dirty="0"/>
        </a:p>
        <a:p>
          <a:pPr marL="171450" lvl="1" indent="-171450" algn="l" defTabSz="800100">
            <a:lnSpc>
              <a:spcPct val="90000"/>
            </a:lnSpc>
            <a:spcBef>
              <a:spcPct val="0"/>
            </a:spcBef>
            <a:spcAft>
              <a:spcPct val="15000"/>
            </a:spcAft>
            <a:buChar char="••"/>
          </a:pPr>
          <a:r>
            <a:rPr lang="en-US" sz="1800" kern="1200" dirty="0" smtClean="0"/>
            <a:t>Western Union, </a:t>
          </a:r>
          <a:r>
            <a:rPr lang="en-US" sz="1800" kern="1200" dirty="0" err="1" smtClean="0"/>
            <a:t>Moneygram</a:t>
          </a:r>
          <a:endParaRPr lang="en-US" sz="1800" kern="1200" dirty="0"/>
        </a:p>
      </dsp:txBody>
      <dsp:txXfrm>
        <a:off x="2931" y="2656681"/>
        <a:ext cx="2197469" cy="2197469"/>
      </dsp:txXfrm>
    </dsp:sp>
    <dsp:sp modelId="{E18BB6F1-A6C6-4E7F-989D-83DC5FC18D76}">
      <dsp:nvSpPr>
        <dsp:cNvPr id="0" name=""/>
        <dsp:cNvSpPr/>
      </dsp:nvSpPr>
      <dsp:spPr>
        <a:xfrm>
          <a:off x="2201128" y="459211"/>
          <a:ext cx="2197469" cy="2197469"/>
        </a:xfrm>
        <a:prstGeom prst="rect">
          <a:avLst/>
        </a:prstGeom>
        <a:blipFill rotWithShape="1">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9A239-3CEC-4FC2-A67A-D7D986DB0D63}">
      <dsp:nvSpPr>
        <dsp:cNvPr id="0" name=""/>
        <dsp:cNvSpPr/>
      </dsp:nvSpPr>
      <dsp:spPr>
        <a:xfrm>
          <a:off x="2201128" y="459211"/>
          <a:ext cx="219" cy="4394939"/>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47C371-5A0B-4DC0-A921-B323AD545A68}">
      <dsp:nvSpPr>
        <dsp:cNvPr id="0" name=""/>
        <dsp:cNvSpPr/>
      </dsp:nvSpPr>
      <dsp:spPr>
        <a:xfrm>
          <a:off x="2201128" y="2656681"/>
          <a:ext cx="2197469" cy="2197469"/>
        </a:xfrm>
        <a:prstGeom prst="rect">
          <a:avLst/>
        </a:prstGeom>
        <a:solidFill>
          <a:schemeClr val="bg2"/>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Instant money transfer (IMT) outbound</a:t>
          </a:r>
          <a:endParaRPr lang="en-US" sz="2300" kern="1200" dirty="0"/>
        </a:p>
        <a:p>
          <a:pPr marL="171450" lvl="1" indent="-171450" algn="l" defTabSz="800100">
            <a:lnSpc>
              <a:spcPct val="90000"/>
            </a:lnSpc>
            <a:spcBef>
              <a:spcPct val="0"/>
            </a:spcBef>
            <a:spcAft>
              <a:spcPct val="15000"/>
            </a:spcAft>
            <a:buChar char="••"/>
          </a:pPr>
          <a:r>
            <a:rPr lang="en-US" sz="1800" kern="1200" dirty="0" err="1" smtClean="0"/>
            <a:t>Empays</a:t>
          </a:r>
          <a:r>
            <a:rPr lang="en-US" sz="1800" kern="1200" dirty="0" smtClean="0"/>
            <a:t>-&gt; banks</a:t>
          </a:r>
          <a:endParaRPr lang="en-US" sz="1800" kern="1200" dirty="0"/>
        </a:p>
      </dsp:txBody>
      <dsp:txXfrm>
        <a:off x="2201128" y="2656681"/>
        <a:ext cx="2197469" cy="2197469"/>
      </dsp:txXfrm>
    </dsp:sp>
    <dsp:sp modelId="{F9EDDC5C-CE2C-47E4-9310-118853A2316A}">
      <dsp:nvSpPr>
        <dsp:cNvPr id="0" name=""/>
        <dsp:cNvSpPr/>
      </dsp:nvSpPr>
      <dsp:spPr>
        <a:xfrm>
          <a:off x="4399326" y="459211"/>
          <a:ext cx="2197469" cy="2197469"/>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1938EC-51DA-484F-A855-7B349E8D8407}">
      <dsp:nvSpPr>
        <dsp:cNvPr id="0" name=""/>
        <dsp:cNvSpPr/>
      </dsp:nvSpPr>
      <dsp:spPr>
        <a:xfrm>
          <a:off x="4399326" y="459211"/>
          <a:ext cx="219" cy="4394939"/>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76FA7-6383-4C3A-AA4A-A09BD6CF4964}">
      <dsp:nvSpPr>
        <dsp:cNvPr id="0" name=""/>
        <dsp:cNvSpPr/>
      </dsp:nvSpPr>
      <dsp:spPr>
        <a:xfrm>
          <a:off x="4399326" y="2656681"/>
          <a:ext cx="2197469" cy="2197469"/>
        </a:xfrm>
        <a:prstGeom prst="rect">
          <a:avLst/>
        </a:prstGeom>
        <a:solidFill>
          <a:schemeClr val="bg2"/>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1 Financial Market Infrastructure (FMI)- </a:t>
          </a:r>
          <a:endParaRPr lang="en-US" sz="2300" kern="1200" dirty="0"/>
        </a:p>
        <a:p>
          <a:pPr marL="171450" lvl="1" indent="-171450" algn="l" defTabSz="800100">
            <a:lnSpc>
              <a:spcPct val="90000"/>
            </a:lnSpc>
            <a:spcBef>
              <a:spcPct val="0"/>
            </a:spcBef>
            <a:spcAft>
              <a:spcPct val="15000"/>
            </a:spcAft>
            <a:buChar char="••"/>
          </a:pPr>
          <a:r>
            <a:rPr lang="en-US" sz="1800" kern="1200" dirty="0" smtClean="0"/>
            <a:t>Clearing corp. of India ltd. (G-sec, Money market, forex)</a:t>
          </a:r>
          <a:endParaRPr lang="en-US" sz="1800" kern="1200" dirty="0"/>
        </a:p>
      </dsp:txBody>
      <dsp:txXfrm>
        <a:off x="4399326" y="2656681"/>
        <a:ext cx="2197469" cy="2197469"/>
      </dsp:txXfrm>
    </dsp:sp>
    <dsp:sp modelId="{2F576F32-6D78-4926-81F6-D11B31C7C9CB}">
      <dsp:nvSpPr>
        <dsp:cNvPr id="0" name=""/>
        <dsp:cNvSpPr/>
      </dsp:nvSpPr>
      <dsp:spPr>
        <a:xfrm>
          <a:off x="6597524" y="459211"/>
          <a:ext cx="2197469" cy="2197469"/>
        </a:xfrm>
        <a:prstGeom prst="rect">
          <a:avLst/>
        </a:prstGeom>
        <a:blipFill rotWithShape="1">
          <a:blip xmlns:r="http://schemas.openxmlformats.org/officeDocument/2006/relationships" r:embed="rId4"/>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BE710-1E84-4F8B-ABA9-0EBBE920CA5D}">
      <dsp:nvSpPr>
        <dsp:cNvPr id="0" name=""/>
        <dsp:cNvSpPr/>
      </dsp:nvSpPr>
      <dsp:spPr>
        <a:xfrm>
          <a:off x="6597524" y="459211"/>
          <a:ext cx="219" cy="4394939"/>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23CF0-C32F-4F73-91AF-E6239AE600C5}">
      <dsp:nvSpPr>
        <dsp:cNvPr id="0" name=""/>
        <dsp:cNvSpPr/>
      </dsp:nvSpPr>
      <dsp:spPr>
        <a:xfrm>
          <a:off x="6597524" y="2656681"/>
          <a:ext cx="2197469" cy="2197469"/>
        </a:xfrm>
        <a:prstGeom prst="rect">
          <a:avLst/>
        </a:prstGeom>
        <a:solidFill>
          <a:schemeClr val="bg2"/>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Retail Payments </a:t>
          </a:r>
          <a:r>
            <a:rPr lang="en-US" sz="2300" kern="1200" dirty="0" err="1" smtClean="0"/>
            <a:t>Organisation</a:t>
          </a:r>
          <a:r>
            <a:rPr lang="en-US" sz="2300" kern="1200" dirty="0" smtClean="0"/>
            <a:t> </a:t>
          </a:r>
          <a:r>
            <a:rPr lang="en-US" sz="2300" kern="1200" dirty="0" smtClean="0">
              <a:solidFill>
                <a:srgbClr val="FFC000"/>
              </a:solidFill>
            </a:rPr>
            <a:t>-1 NPCI</a:t>
          </a:r>
          <a:endParaRPr lang="en-US" sz="2300" kern="1200" dirty="0"/>
        </a:p>
        <a:p>
          <a:pPr marL="171450" lvl="1" indent="-171450" algn="l" defTabSz="800100">
            <a:lnSpc>
              <a:spcPct val="90000"/>
            </a:lnSpc>
            <a:spcBef>
              <a:spcPct val="0"/>
            </a:spcBef>
            <a:spcAft>
              <a:spcPct val="15000"/>
            </a:spcAft>
            <a:buChar char="••"/>
          </a:pPr>
          <a:r>
            <a:rPr lang="en-US" sz="1800" kern="1200" dirty="0" smtClean="0"/>
            <a:t>CTS, NACH,  NFS (ATM), AEPS, IMPS, UPI</a:t>
          </a:r>
          <a:endParaRPr lang="en-US" sz="1800" kern="1200" dirty="0"/>
        </a:p>
      </dsp:txBody>
      <dsp:txXfrm>
        <a:off x="6597524" y="2656681"/>
        <a:ext cx="2197469" cy="21974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A41C5-B1C1-4E44-A4AA-9E941469C349}">
      <dsp:nvSpPr>
        <dsp:cNvPr id="0" name=""/>
        <dsp:cNvSpPr/>
      </dsp:nvSpPr>
      <dsp:spPr>
        <a:xfrm>
          <a:off x="4292" y="545865"/>
          <a:ext cx="0" cy="4749337"/>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7204EF-6D67-4A4B-81CB-B707A7E3E0F7}">
      <dsp:nvSpPr>
        <dsp:cNvPr id="0" name=""/>
        <dsp:cNvSpPr/>
      </dsp:nvSpPr>
      <dsp:spPr>
        <a:xfrm>
          <a:off x="136218" y="704176"/>
          <a:ext cx="2497887" cy="2137201"/>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B84E0C-F5A7-41DB-8C58-C73EC5BDE0BD}">
      <dsp:nvSpPr>
        <dsp:cNvPr id="0" name=""/>
        <dsp:cNvSpPr/>
      </dsp:nvSpPr>
      <dsp:spPr>
        <a:xfrm>
          <a:off x="136218" y="2841377"/>
          <a:ext cx="2497887" cy="2453824"/>
        </a:xfrm>
        <a:prstGeom prst="rect">
          <a:avLst/>
        </a:prstGeom>
        <a:solidFill>
          <a:schemeClr val="bg1"/>
        </a:solid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American Express, </a:t>
          </a:r>
          <a:r>
            <a:rPr lang="en-US" sz="2400" kern="1200" dirty="0" err="1" smtClean="0"/>
            <a:t>Mastercard</a:t>
          </a:r>
          <a:r>
            <a:rPr lang="en-US" sz="2400" kern="1200" dirty="0" smtClean="0"/>
            <a:t>, Visa, Diners club</a:t>
          </a:r>
          <a:endParaRPr lang="en-US" sz="2400" kern="1200" dirty="0"/>
        </a:p>
        <a:p>
          <a:pPr marL="228600" lvl="1" indent="-228600" algn="l" defTabSz="1066800">
            <a:lnSpc>
              <a:spcPct val="90000"/>
            </a:lnSpc>
            <a:spcBef>
              <a:spcPct val="0"/>
            </a:spcBef>
            <a:spcAft>
              <a:spcPct val="15000"/>
            </a:spcAft>
            <a:buChar char="••"/>
          </a:pPr>
          <a:r>
            <a:rPr lang="en-US" sz="2400" b="1" u="sng" kern="1200" dirty="0" smtClean="0"/>
            <a:t>DESHI: </a:t>
          </a:r>
          <a:r>
            <a:rPr lang="en-US" sz="2400" kern="1200" dirty="0" smtClean="0"/>
            <a:t>NPCI's Rupay</a:t>
          </a:r>
          <a:endParaRPr lang="en-US" sz="2400" kern="1200" dirty="0"/>
        </a:p>
      </dsp:txBody>
      <dsp:txXfrm>
        <a:off x="136218" y="2841377"/>
        <a:ext cx="2497887" cy="2453824"/>
      </dsp:txXfrm>
    </dsp:sp>
    <dsp:sp modelId="{7949DF73-8CDE-4840-82E4-5245AC952BDC}">
      <dsp:nvSpPr>
        <dsp:cNvPr id="0" name=""/>
        <dsp:cNvSpPr/>
      </dsp:nvSpPr>
      <dsp:spPr>
        <a:xfrm>
          <a:off x="4292" y="18160"/>
          <a:ext cx="2638520" cy="527704"/>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smtClean="0"/>
            <a:t>Card payment network (5)</a:t>
          </a:r>
          <a:endParaRPr lang="en-US" sz="2100" kern="1200" dirty="0"/>
        </a:p>
      </dsp:txBody>
      <dsp:txXfrm>
        <a:off x="4292" y="18160"/>
        <a:ext cx="2638520" cy="527704"/>
      </dsp:txXfrm>
    </dsp:sp>
    <dsp:sp modelId="{C3CB576C-F003-4226-9448-F09D3014A878}">
      <dsp:nvSpPr>
        <dsp:cNvPr id="0" name=""/>
        <dsp:cNvSpPr/>
      </dsp:nvSpPr>
      <dsp:spPr>
        <a:xfrm>
          <a:off x="3079702" y="545865"/>
          <a:ext cx="0" cy="4749337"/>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36885C-C0ED-47AE-8CAF-66A8D67875A4}">
      <dsp:nvSpPr>
        <dsp:cNvPr id="0" name=""/>
        <dsp:cNvSpPr/>
      </dsp:nvSpPr>
      <dsp:spPr>
        <a:xfrm>
          <a:off x="3211628" y="704176"/>
          <a:ext cx="2497887" cy="2137201"/>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5F871A-1726-4076-987E-1BFB1A86F533}">
      <dsp:nvSpPr>
        <dsp:cNvPr id="0" name=""/>
        <dsp:cNvSpPr/>
      </dsp:nvSpPr>
      <dsp:spPr>
        <a:xfrm>
          <a:off x="3211628" y="2841377"/>
          <a:ext cx="2497887" cy="2453824"/>
        </a:xfrm>
        <a:prstGeom prst="rect">
          <a:avLst/>
        </a:prstGeom>
        <a:solidFill>
          <a:schemeClr val="bg1"/>
        </a:solid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smtClean="0"/>
            <a:t>Paytm</a:t>
          </a:r>
          <a:r>
            <a:rPr lang="en-US" sz="1600" kern="1200" dirty="0" smtClean="0"/>
            <a:t> (One97)</a:t>
          </a:r>
          <a:endParaRPr lang="en-US" sz="1600" kern="1200" dirty="0"/>
        </a:p>
        <a:p>
          <a:pPr marL="171450" lvl="1" indent="-171450" algn="l" defTabSz="711200">
            <a:lnSpc>
              <a:spcPct val="90000"/>
            </a:lnSpc>
            <a:spcBef>
              <a:spcPct val="0"/>
            </a:spcBef>
            <a:spcAft>
              <a:spcPct val="15000"/>
            </a:spcAft>
            <a:buChar char="••"/>
          </a:pPr>
          <a:r>
            <a:rPr lang="en-US" sz="1600" kern="1200" dirty="0" err="1" smtClean="0"/>
            <a:t>Phonepe</a:t>
          </a:r>
          <a:r>
            <a:rPr lang="en-US" sz="1600" kern="1200" dirty="0" smtClean="0"/>
            <a:t> (Flipkart)</a:t>
          </a:r>
          <a:endParaRPr lang="en-US" sz="1600" kern="1200" dirty="0"/>
        </a:p>
        <a:p>
          <a:pPr marL="171450" lvl="1" indent="-171450" algn="l" defTabSz="711200">
            <a:lnSpc>
              <a:spcPct val="90000"/>
            </a:lnSpc>
            <a:spcBef>
              <a:spcPct val="0"/>
            </a:spcBef>
            <a:spcAft>
              <a:spcPct val="15000"/>
            </a:spcAft>
            <a:buChar char="••"/>
          </a:pPr>
          <a:r>
            <a:rPr lang="en-US" sz="1600" kern="1200" dirty="0" err="1" smtClean="0"/>
            <a:t>PayU</a:t>
          </a:r>
          <a:r>
            <a:rPr lang="en-US" sz="1600" kern="1200" dirty="0" smtClean="0"/>
            <a:t>, Airtel money, </a:t>
          </a:r>
          <a:endParaRPr lang="en-US" sz="1600" kern="1200" dirty="0"/>
        </a:p>
        <a:p>
          <a:pPr marL="171450" lvl="1" indent="-171450" algn="l" defTabSz="711200">
            <a:lnSpc>
              <a:spcPct val="90000"/>
            </a:lnSpc>
            <a:spcBef>
              <a:spcPct val="0"/>
            </a:spcBef>
            <a:spcAft>
              <a:spcPct val="15000"/>
            </a:spcAft>
            <a:buChar char="••"/>
          </a:pPr>
          <a:r>
            <a:rPr lang="en-US" sz="1600" kern="1200" dirty="0" smtClean="0"/>
            <a:t>Vodafone M-</a:t>
          </a:r>
          <a:r>
            <a:rPr lang="en-US" sz="1600" kern="1200" dirty="0" err="1" smtClean="0"/>
            <a:t>Pesa</a:t>
          </a:r>
          <a:endParaRPr lang="en-US" sz="1600" kern="1200" dirty="0"/>
        </a:p>
        <a:p>
          <a:pPr marL="171450" lvl="1" indent="-171450" algn="l" defTabSz="711200">
            <a:lnSpc>
              <a:spcPct val="90000"/>
            </a:lnSpc>
            <a:spcBef>
              <a:spcPct val="0"/>
            </a:spcBef>
            <a:spcAft>
              <a:spcPct val="15000"/>
            </a:spcAft>
            <a:buChar char="••"/>
          </a:pPr>
          <a:r>
            <a:rPr lang="en-US" sz="1600" kern="1200" dirty="0" err="1" smtClean="0"/>
            <a:t>Freecharge</a:t>
          </a:r>
          <a:endParaRPr lang="en-US" sz="1600" kern="1200" dirty="0"/>
        </a:p>
        <a:p>
          <a:pPr marL="171450" lvl="1" indent="-171450" algn="l" defTabSz="711200">
            <a:lnSpc>
              <a:spcPct val="90000"/>
            </a:lnSpc>
            <a:spcBef>
              <a:spcPct val="0"/>
            </a:spcBef>
            <a:spcAft>
              <a:spcPct val="15000"/>
            </a:spcAft>
            <a:buChar char="••"/>
          </a:pPr>
          <a:r>
            <a:rPr lang="en-US" sz="1600" kern="1200" dirty="0" err="1" smtClean="0"/>
            <a:t>QwikCilver</a:t>
          </a:r>
          <a:r>
            <a:rPr lang="en-US" sz="1600" kern="1200" dirty="0" smtClean="0"/>
            <a:t> (Amazon </a:t>
          </a:r>
          <a:r>
            <a:rPr lang="en-US" sz="1600" kern="1200" dirty="0" err="1" smtClean="0"/>
            <a:t>giftcard</a:t>
          </a:r>
          <a:r>
            <a:rPr lang="en-US" sz="1600" kern="1200" dirty="0" smtClean="0"/>
            <a:t>)</a:t>
          </a:r>
          <a:endParaRPr lang="en-US" sz="1600" kern="1200" dirty="0"/>
        </a:p>
        <a:p>
          <a:pPr marL="171450" lvl="1" indent="-171450" algn="l" defTabSz="711200">
            <a:lnSpc>
              <a:spcPct val="90000"/>
            </a:lnSpc>
            <a:spcBef>
              <a:spcPct val="0"/>
            </a:spcBef>
            <a:spcAft>
              <a:spcPct val="15000"/>
            </a:spcAft>
            <a:buChar char="••"/>
          </a:pPr>
          <a:r>
            <a:rPr lang="en-US" sz="1600" kern="1200" dirty="0" err="1" smtClean="0"/>
            <a:t>JioMoney</a:t>
          </a:r>
          <a:r>
            <a:rPr lang="en-US" sz="1600" kern="1200" dirty="0" smtClean="0"/>
            <a:t> (</a:t>
          </a:r>
          <a:r>
            <a:rPr lang="en-US" sz="1600" kern="1200" dirty="0" err="1" smtClean="0"/>
            <a:t>Mukeshbhai</a:t>
          </a:r>
          <a:r>
            <a:rPr lang="en-US" sz="1600" kern="1200" dirty="0" smtClean="0"/>
            <a:t>)</a:t>
          </a:r>
          <a:endParaRPr lang="en-US" sz="1600" kern="1200" dirty="0"/>
        </a:p>
        <a:p>
          <a:pPr marL="171450" lvl="1" indent="-171450" algn="l" defTabSz="711200">
            <a:lnSpc>
              <a:spcPct val="90000"/>
            </a:lnSpc>
            <a:spcBef>
              <a:spcPct val="0"/>
            </a:spcBef>
            <a:spcAft>
              <a:spcPct val="15000"/>
            </a:spcAft>
            <a:buChar char="••"/>
          </a:pPr>
          <a:r>
            <a:rPr lang="en-US" sz="1600" kern="1200" dirty="0" err="1" smtClean="0"/>
            <a:t>Mobo</a:t>
          </a:r>
          <a:r>
            <a:rPr lang="en-US" sz="1600" kern="1200" dirty="0" smtClean="0"/>
            <a:t> Money (Tech Mahindra)</a:t>
          </a:r>
          <a:endParaRPr lang="en-US" sz="1600" kern="1200" dirty="0"/>
        </a:p>
      </dsp:txBody>
      <dsp:txXfrm>
        <a:off x="3211628" y="2841377"/>
        <a:ext cx="2497887" cy="2453824"/>
      </dsp:txXfrm>
    </dsp:sp>
    <dsp:sp modelId="{234EBB5B-DF97-4DD8-A9F1-AD34D07C3490}">
      <dsp:nvSpPr>
        <dsp:cNvPr id="0" name=""/>
        <dsp:cNvSpPr/>
      </dsp:nvSpPr>
      <dsp:spPr>
        <a:xfrm>
          <a:off x="3079702" y="18160"/>
          <a:ext cx="2638520" cy="527704"/>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smtClean="0"/>
            <a:t>PPI, m-Wallet (48)</a:t>
          </a:r>
          <a:endParaRPr lang="en-US" sz="2100" kern="1200" dirty="0"/>
        </a:p>
      </dsp:txBody>
      <dsp:txXfrm>
        <a:off x="3079702" y="18160"/>
        <a:ext cx="2638520" cy="527704"/>
      </dsp:txXfrm>
    </dsp:sp>
    <dsp:sp modelId="{53C031B4-AE5D-4B2D-BD34-FCDEE9D98214}">
      <dsp:nvSpPr>
        <dsp:cNvPr id="0" name=""/>
        <dsp:cNvSpPr/>
      </dsp:nvSpPr>
      <dsp:spPr>
        <a:xfrm>
          <a:off x="6155111" y="545865"/>
          <a:ext cx="0" cy="4749337"/>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E27816-8BB2-4374-8DA6-BC3512733E6A}">
      <dsp:nvSpPr>
        <dsp:cNvPr id="0" name=""/>
        <dsp:cNvSpPr/>
      </dsp:nvSpPr>
      <dsp:spPr>
        <a:xfrm>
          <a:off x="6287037" y="704176"/>
          <a:ext cx="2497887" cy="2137201"/>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A0B57-26FC-467D-8F61-115A8454B415}">
      <dsp:nvSpPr>
        <dsp:cNvPr id="0" name=""/>
        <dsp:cNvSpPr/>
      </dsp:nvSpPr>
      <dsp:spPr>
        <a:xfrm>
          <a:off x="6287037" y="2841377"/>
          <a:ext cx="2497887" cy="2453824"/>
        </a:xfrm>
        <a:prstGeom prst="rect">
          <a:avLst/>
        </a:prstGeom>
        <a:solidFill>
          <a:schemeClr val="bg1"/>
        </a:solid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Banks</a:t>
          </a:r>
          <a:endParaRPr lang="en-US" sz="2400" kern="1200" dirty="0"/>
        </a:p>
        <a:p>
          <a:pPr marL="228600" lvl="1" indent="-228600" algn="l" defTabSz="1066800">
            <a:lnSpc>
              <a:spcPct val="90000"/>
            </a:lnSpc>
            <a:spcBef>
              <a:spcPct val="0"/>
            </a:spcBef>
            <a:spcAft>
              <a:spcPct val="15000"/>
            </a:spcAft>
            <a:buChar char="••"/>
          </a:pPr>
          <a:r>
            <a:rPr lang="en-US" sz="2400" kern="1200" dirty="0" smtClean="0"/>
            <a:t>Brown label</a:t>
          </a:r>
          <a:endParaRPr lang="en-US" sz="2400" kern="1200" dirty="0"/>
        </a:p>
        <a:p>
          <a:pPr marL="228600" lvl="1" indent="-228600" algn="l" defTabSz="1066800">
            <a:lnSpc>
              <a:spcPct val="90000"/>
            </a:lnSpc>
            <a:spcBef>
              <a:spcPct val="0"/>
            </a:spcBef>
            <a:spcAft>
              <a:spcPct val="15000"/>
            </a:spcAft>
            <a:buChar char="••"/>
          </a:pPr>
          <a:r>
            <a:rPr lang="en-US" sz="2400" kern="1200" dirty="0" smtClean="0"/>
            <a:t>White label (8)</a:t>
          </a:r>
          <a:endParaRPr lang="en-US" sz="2400" kern="1200" dirty="0"/>
        </a:p>
      </dsp:txBody>
      <dsp:txXfrm>
        <a:off x="6287037" y="2841377"/>
        <a:ext cx="2497887" cy="2453824"/>
      </dsp:txXfrm>
    </dsp:sp>
    <dsp:sp modelId="{2BBF7ED2-5192-4D45-A813-817E12930522}">
      <dsp:nvSpPr>
        <dsp:cNvPr id="0" name=""/>
        <dsp:cNvSpPr/>
      </dsp:nvSpPr>
      <dsp:spPr>
        <a:xfrm>
          <a:off x="6155111" y="18160"/>
          <a:ext cx="2638520" cy="527704"/>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smtClean="0"/>
            <a:t>ATM</a:t>
          </a:r>
          <a:endParaRPr lang="en-US" sz="2100" kern="1200" dirty="0"/>
        </a:p>
      </dsp:txBody>
      <dsp:txXfrm>
        <a:off x="6155111" y="18160"/>
        <a:ext cx="2638520" cy="52770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0FF09-2BF0-4064-93D4-F9D2EC2BA206}">
      <dsp:nvSpPr>
        <dsp:cNvPr id="0" name=""/>
        <dsp:cNvSpPr/>
      </dsp:nvSpPr>
      <dsp:spPr>
        <a:xfrm>
          <a:off x="2870" y="0"/>
          <a:ext cx="2509880" cy="981137"/>
        </a:xfrm>
        <a:prstGeom prst="homePlate">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543" tIns="73660" rIns="354172" bIns="73660" numCol="1" spcCol="1270" anchor="t" anchorCtr="0">
          <a:noAutofit/>
        </a:bodyPr>
        <a:lstStyle/>
        <a:p>
          <a:pPr lvl="0" algn="l" defTabSz="1289050">
            <a:lnSpc>
              <a:spcPct val="90000"/>
            </a:lnSpc>
            <a:spcBef>
              <a:spcPct val="0"/>
            </a:spcBef>
            <a:spcAft>
              <a:spcPct val="35000"/>
            </a:spcAft>
          </a:pPr>
          <a:r>
            <a:rPr lang="en-US" sz="2900" kern="1200" dirty="0" smtClean="0"/>
            <a:t>Bank label</a:t>
          </a:r>
          <a:endParaRPr lang="en-US" sz="2900" kern="1200" dirty="0"/>
        </a:p>
        <a:p>
          <a:pPr marL="228600" lvl="1" indent="-228600" algn="l" defTabSz="1022350">
            <a:lnSpc>
              <a:spcPct val="90000"/>
            </a:lnSpc>
            <a:spcBef>
              <a:spcPct val="0"/>
            </a:spcBef>
            <a:spcAft>
              <a:spcPct val="15000"/>
            </a:spcAft>
            <a:buChar char="••"/>
          </a:pPr>
          <a:r>
            <a:rPr lang="en-US" sz="2300" kern="1200" dirty="0" smtClean="0"/>
            <a:t>Itself</a:t>
          </a:r>
          <a:endParaRPr lang="en-US" sz="2300" kern="1200" dirty="0"/>
        </a:p>
      </dsp:txBody>
      <dsp:txXfrm>
        <a:off x="2870" y="0"/>
        <a:ext cx="2387238" cy="981137"/>
      </dsp:txXfrm>
    </dsp:sp>
    <dsp:sp modelId="{4EB61C07-FD2E-4707-890B-943E604623FD}">
      <dsp:nvSpPr>
        <dsp:cNvPr id="0" name=""/>
        <dsp:cNvSpPr/>
      </dsp:nvSpPr>
      <dsp:spPr>
        <a:xfrm>
          <a:off x="2010774" y="0"/>
          <a:ext cx="2509880" cy="981137"/>
        </a:xfrm>
        <a:prstGeom prst="chevron">
          <a:avLst>
            <a:gd name="adj" fmla="val 25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543" tIns="73660" rIns="88543" bIns="73660" numCol="1" spcCol="1270" anchor="t" anchorCtr="0">
          <a:noAutofit/>
        </a:bodyPr>
        <a:lstStyle/>
        <a:p>
          <a:pPr lvl="0" algn="l" defTabSz="1289050">
            <a:lnSpc>
              <a:spcPct val="90000"/>
            </a:lnSpc>
            <a:spcBef>
              <a:spcPct val="0"/>
            </a:spcBef>
            <a:spcAft>
              <a:spcPct val="35000"/>
            </a:spcAft>
          </a:pPr>
          <a:r>
            <a:rPr lang="en-US" sz="2900" kern="1200" dirty="0" smtClean="0"/>
            <a:t>Brown</a:t>
          </a:r>
          <a:endParaRPr lang="en-US" sz="2900" kern="1200" dirty="0"/>
        </a:p>
        <a:p>
          <a:pPr marL="228600" lvl="1" indent="-228600" algn="l" defTabSz="1022350">
            <a:lnSpc>
              <a:spcPct val="90000"/>
            </a:lnSpc>
            <a:spcBef>
              <a:spcPct val="0"/>
            </a:spcBef>
            <a:spcAft>
              <a:spcPct val="15000"/>
            </a:spcAft>
            <a:buChar char="••"/>
          </a:pPr>
          <a:r>
            <a:rPr lang="en-US" sz="2300" kern="1200" dirty="0" smtClean="0"/>
            <a:t>Outsourced</a:t>
          </a:r>
          <a:endParaRPr lang="en-US" sz="2300" kern="1200" dirty="0"/>
        </a:p>
      </dsp:txBody>
      <dsp:txXfrm>
        <a:off x="2256058" y="0"/>
        <a:ext cx="2019312" cy="981137"/>
      </dsp:txXfrm>
    </dsp:sp>
    <dsp:sp modelId="{69EC3C3D-4424-43FF-8A4E-557AC69E4DC3}">
      <dsp:nvSpPr>
        <dsp:cNvPr id="0" name=""/>
        <dsp:cNvSpPr/>
      </dsp:nvSpPr>
      <dsp:spPr>
        <a:xfrm>
          <a:off x="4018679" y="0"/>
          <a:ext cx="2509880" cy="981137"/>
        </a:xfrm>
        <a:prstGeom prst="chevron">
          <a:avLst>
            <a:gd name="adj" fmla="val 25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8543" tIns="73660" rIns="88543" bIns="73660" numCol="1" spcCol="1270" anchor="t" anchorCtr="0">
          <a:noAutofit/>
        </a:bodyPr>
        <a:lstStyle/>
        <a:p>
          <a:pPr lvl="0" algn="l" defTabSz="1289050">
            <a:lnSpc>
              <a:spcPct val="90000"/>
            </a:lnSpc>
            <a:spcBef>
              <a:spcPct val="0"/>
            </a:spcBef>
            <a:spcAft>
              <a:spcPct val="35000"/>
            </a:spcAft>
          </a:pPr>
          <a:r>
            <a:rPr lang="en-US" sz="2900" kern="1200" dirty="0" err="1" smtClean="0"/>
            <a:t>Whitelabel</a:t>
          </a:r>
          <a:endParaRPr lang="en-US" sz="2900" kern="1200" dirty="0"/>
        </a:p>
        <a:p>
          <a:pPr marL="228600" lvl="1" indent="-228600" algn="l" defTabSz="1022350">
            <a:lnSpc>
              <a:spcPct val="90000"/>
            </a:lnSpc>
            <a:spcBef>
              <a:spcPct val="0"/>
            </a:spcBef>
            <a:spcAft>
              <a:spcPct val="15000"/>
            </a:spcAft>
            <a:buChar char="••"/>
          </a:pPr>
          <a:r>
            <a:rPr lang="en-US" sz="2300" kern="1200" dirty="0" smtClean="0"/>
            <a:t>Non Bank</a:t>
          </a:r>
          <a:endParaRPr lang="en-US" sz="2300" kern="1200" dirty="0"/>
        </a:p>
      </dsp:txBody>
      <dsp:txXfrm>
        <a:off x="4263963" y="0"/>
        <a:ext cx="2019312" cy="98113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06912-5049-4D65-8986-B128DCCE1F12}">
      <dsp:nvSpPr>
        <dsp:cNvPr id="0" name=""/>
        <dsp:cNvSpPr/>
      </dsp:nvSpPr>
      <dsp:spPr>
        <a:xfrm>
          <a:off x="3050" y="0"/>
          <a:ext cx="2934890" cy="4064000"/>
        </a:xfrm>
        <a:prstGeom prst="roundRect">
          <a:avLst>
            <a:gd name="adj" fmla="val 10000"/>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224790" tIns="224790" rIns="224790" bIns="224790" numCol="1" spcCol="1270" anchor="ctr" anchorCtr="0">
          <a:noAutofit/>
        </a:bodyPr>
        <a:lstStyle/>
        <a:p>
          <a:pPr lvl="0" algn="ctr" defTabSz="2622550">
            <a:lnSpc>
              <a:spcPct val="90000"/>
            </a:lnSpc>
            <a:spcBef>
              <a:spcPct val="0"/>
            </a:spcBef>
            <a:spcAft>
              <a:spcPct val="35000"/>
            </a:spcAft>
          </a:pPr>
          <a:r>
            <a:rPr lang="en-US" sz="5900" kern="1200" dirty="0" smtClean="0"/>
            <a:t>BEFORE</a:t>
          </a:r>
          <a:endParaRPr lang="en-US" sz="5900" kern="1200" dirty="0"/>
        </a:p>
      </dsp:txBody>
      <dsp:txXfrm>
        <a:off x="3050" y="0"/>
        <a:ext cx="2934890" cy="1219200"/>
      </dsp:txXfrm>
    </dsp:sp>
    <dsp:sp modelId="{137525ED-EDE5-4F6E-8584-62F89086A458}">
      <dsp:nvSpPr>
        <dsp:cNvPr id="0" name=""/>
        <dsp:cNvSpPr/>
      </dsp:nvSpPr>
      <dsp:spPr>
        <a:xfrm>
          <a:off x="296540" y="1219299"/>
          <a:ext cx="2347912" cy="592038"/>
        </a:xfrm>
        <a:prstGeom prst="roundRect">
          <a:avLst>
            <a:gd name="adj" fmla="val 10000"/>
          </a:avLst>
        </a:prstGeom>
        <a:solidFill>
          <a:schemeClr val="accent2">
            <a:lumMod val="40000"/>
            <a:lumOff val="6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smtClean="0"/>
            <a:t>1000</a:t>
          </a:r>
          <a:endParaRPr lang="en-US" sz="3300" kern="1200" dirty="0"/>
        </a:p>
      </dsp:txBody>
      <dsp:txXfrm>
        <a:off x="313880" y="1236639"/>
        <a:ext cx="2313232" cy="557358"/>
      </dsp:txXfrm>
    </dsp:sp>
    <dsp:sp modelId="{8827F40A-4EF4-4980-8288-CE7A31CB4A73}">
      <dsp:nvSpPr>
        <dsp:cNvPr id="0" name=""/>
        <dsp:cNvSpPr/>
      </dsp:nvSpPr>
      <dsp:spPr>
        <a:xfrm>
          <a:off x="296540" y="1902420"/>
          <a:ext cx="2347912" cy="592038"/>
        </a:xfrm>
        <a:prstGeom prst="roundRect">
          <a:avLst>
            <a:gd name="adj" fmla="val 10000"/>
          </a:avLst>
        </a:prstGeom>
        <a:solidFill>
          <a:srgbClr val="FF000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smtClean="0"/>
            <a:t>500</a:t>
          </a:r>
          <a:endParaRPr lang="en-US" sz="3300" kern="1200" dirty="0"/>
        </a:p>
      </dsp:txBody>
      <dsp:txXfrm>
        <a:off x="313880" y="1919760"/>
        <a:ext cx="2313232" cy="557358"/>
      </dsp:txXfrm>
    </dsp:sp>
    <dsp:sp modelId="{2D1074A2-FA05-48DD-B9BC-73BE6582F589}">
      <dsp:nvSpPr>
        <dsp:cNvPr id="0" name=""/>
        <dsp:cNvSpPr/>
      </dsp:nvSpPr>
      <dsp:spPr>
        <a:xfrm>
          <a:off x="296540" y="2585541"/>
          <a:ext cx="2347912" cy="592038"/>
        </a:xfrm>
        <a:prstGeom prst="roundRect">
          <a:avLst>
            <a:gd name="adj" fmla="val 10000"/>
          </a:avLst>
        </a:prstGeom>
        <a:solidFill>
          <a:srgbClr val="FF000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smtClean="0"/>
            <a:t>500</a:t>
          </a:r>
          <a:endParaRPr lang="en-US" sz="3300" kern="1200" dirty="0"/>
        </a:p>
      </dsp:txBody>
      <dsp:txXfrm>
        <a:off x="313880" y="2602881"/>
        <a:ext cx="2313232" cy="557358"/>
      </dsp:txXfrm>
    </dsp:sp>
    <dsp:sp modelId="{AA97A8AF-E1D9-4236-A158-ABE483159C48}">
      <dsp:nvSpPr>
        <dsp:cNvPr id="0" name=""/>
        <dsp:cNvSpPr/>
      </dsp:nvSpPr>
      <dsp:spPr>
        <a:xfrm>
          <a:off x="296540" y="3268662"/>
          <a:ext cx="2347912" cy="592038"/>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smtClean="0"/>
            <a:t>100</a:t>
          </a:r>
          <a:endParaRPr lang="en-US" sz="3300" kern="1200" dirty="0"/>
        </a:p>
      </dsp:txBody>
      <dsp:txXfrm>
        <a:off x="313880" y="3286002"/>
        <a:ext cx="2313232" cy="557358"/>
      </dsp:txXfrm>
    </dsp:sp>
    <dsp:sp modelId="{BA3B5990-5B82-4C8F-885C-CF4DB51FFF71}">
      <dsp:nvSpPr>
        <dsp:cNvPr id="0" name=""/>
        <dsp:cNvSpPr/>
      </dsp:nvSpPr>
      <dsp:spPr>
        <a:xfrm>
          <a:off x="3158058" y="0"/>
          <a:ext cx="2934890" cy="4064000"/>
        </a:xfrm>
        <a:prstGeom prst="roundRect">
          <a:avLst>
            <a:gd name="adj" fmla="val 10000"/>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224790" tIns="224790" rIns="224790" bIns="224790" numCol="1" spcCol="1270" anchor="ctr" anchorCtr="0">
          <a:noAutofit/>
        </a:bodyPr>
        <a:lstStyle/>
        <a:p>
          <a:pPr lvl="0" algn="ctr" defTabSz="2622550">
            <a:lnSpc>
              <a:spcPct val="90000"/>
            </a:lnSpc>
            <a:spcBef>
              <a:spcPct val="0"/>
            </a:spcBef>
            <a:spcAft>
              <a:spcPct val="35000"/>
            </a:spcAft>
          </a:pPr>
          <a:r>
            <a:rPr lang="en-US" sz="5900" kern="1200" dirty="0" smtClean="0"/>
            <a:t>After</a:t>
          </a:r>
          <a:endParaRPr lang="en-US" sz="5900" kern="1200" dirty="0"/>
        </a:p>
      </dsp:txBody>
      <dsp:txXfrm>
        <a:off x="3158058" y="0"/>
        <a:ext cx="2934890" cy="1219200"/>
      </dsp:txXfrm>
    </dsp:sp>
    <dsp:sp modelId="{A005828C-B3E9-45AC-9F88-E6C424D5DD74}">
      <dsp:nvSpPr>
        <dsp:cNvPr id="0" name=""/>
        <dsp:cNvSpPr/>
      </dsp:nvSpPr>
      <dsp:spPr>
        <a:xfrm>
          <a:off x="3451547" y="1219299"/>
          <a:ext cx="2347912" cy="592038"/>
        </a:xfrm>
        <a:prstGeom prst="roundRect">
          <a:avLst>
            <a:gd name="adj" fmla="val 10000"/>
          </a:avLst>
        </a:prstGeom>
        <a:solidFill>
          <a:srgbClr val="FF66FF"/>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smtClean="0"/>
            <a:t>2000</a:t>
          </a:r>
          <a:endParaRPr lang="en-US" sz="3300" kern="1200" dirty="0"/>
        </a:p>
      </dsp:txBody>
      <dsp:txXfrm>
        <a:off x="3468887" y="1236639"/>
        <a:ext cx="2313232" cy="557358"/>
      </dsp:txXfrm>
    </dsp:sp>
    <dsp:sp modelId="{3F694FE8-2B74-4908-A16F-CE8BB2D4DF3E}">
      <dsp:nvSpPr>
        <dsp:cNvPr id="0" name=""/>
        <dsp:cNvSpPr/>
      </dsp:nvSpPr>
      <dsp:spPr>
        <a:xfrm>
          <a:off x="3451547" y="1902420"/>
          <a:ext cx="2347912" cy="592038"/>
        </a:xfrm>
        <a:prstGeom prst="roundRect">
          <a:avLst>
            <a:gd name="adj" fmla="val 10000"/>
          </a:avLst>
        </a:prstGeom>
        <a:solidFill>
          <a:schemeClr val="accent4">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smtClean="0"/>
            <a:t>500</a:t>
          </a:r>
          <a:endParaRPr lang="en-US" sz="3300" kern="1200" dirty="0"/>
        </a:p>
      </dsp:txBody>
      <dsp:txXfrm>
        <a:off x="3468887" y="1919760"/>
        <a:ext cx="2313232" cy="557358"/>
      </dsp:txXfrm>
    </dsp:sp>
    <dsp:sp modelId="{A025A4AA-A433-4904-9827-C82E448D94FC}">
      <dsp:nvSpPr>
        <dsp:cNvPr id="0" name=""/>
        <dsp:cNvSpPr/>
      </dsp:nvSpPr>
      <dsp:spPr>
        <a:xfrm>
          <a:off x="3451547" y="2585541"/>
          <a:ext cx="2347912" cy="592038"/>
        </a:xfrm>
        <a:prstGeom prst="roundRect">
          <a:avLst>
            <a:gd name="adj" fmla="val 10000"/>
          </a:avLst>
        </a:prstGeom>
        <a:solidFill>
          <a:schemeClr val="accent4">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smtClean="0"/>
            <a:t>500</a:t>
          </a:r>
          <a:endParaRPr lang="en-US" sz="3300" kern="1200" dirty="0"/>
        </a:p>
      </dsp:txBody>
      <dsp:txXfrm>
        <a:off x="3468887" y="2602881"/>
        <a:ext cx="2313232" cy="557358"/>
      </dsp:txXfrm>
    </dsp:sp>
    <dsp:sp modelId="{8DDCF082-3124-4C66-8F83-D62976EFE9C6}">
      <dsp:nvSpPr>
        <dsp:cNvPr id="0" name=""/>
        <dsp:cNvSpPr/>
      </dsp:nvSpPr>
      <dsp:spPr>
        <a:xfrm>
          <a:off x="3451547" y="3268662"/>
          <a:ext cx="2347912" cy="592038"/>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smtClean="0"/>
            <a:t>100</a:t>
          </a:r>
          <a:endParaRPr lang="en-US" sz="3300" kern="1200" dirty="0"/>
        </a:p>
      </dsp:txBody>
      <dsp:txXfrm>
        <a:off x="3468887" y="3286002"/>
        <a:ext cx="2313232" cy="5573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C7B32-ACC0-40B8-9B04-F38D63D94B2F}">
      <dsp:nvSpPr>
        <dsp:cNvPr id="0" name=""/>
        <dsp:cNvSpPr/>
      </dsp:nvSpPr>
      <dsp:spPr>
        <a:xfrm>
          <a:off x="2712" y="0"/>
          <a:ext cx="2609594"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0030" tIns="240030" rIns="240030" bIns="240030" numCol="1" spcCol="1270" anchor="ctr" anchorCtr="0">
          <a:noAutofit/>
        </a:bodyPr>
        <a:lstStyle/>
        <a:p>
          <a:pPr lvl="0" algn="ctr" defTabSz="2800350">
            <a:lnSpc>
              <a:spcPct val="90000"/>
            </a:lnSpc>
            <a:spcBef>
              <a:spcPct val="0"/>
            </a:spcBef>
            <a:spcAft>
              <a:spcPct val="35000"/>
            </a:spcAft>
          </a:pPr>
          <a:r>
            <a:rPr lang="en-US" sz="6300" kern="1200" dirty="0" smtClean="0"/>
            <a:t>Vortex</a:t>
          </a:r>
          <a:endParaRPr lang="en-US" sz="6300" kern="1200" dirty="0"/>
        </a:p>
      </dsp:txBody>
      <dsp:txXfrm>
        <a:off x="2712" y="0"/>
        <a:ext cx="2609594" cy="1594008"/>
      </dsp:txXfrm>
    </dsp:sp>
    <dsp:sp modelId="{A94B0F5C-62A0-40BB-B4FC-8E940D002C38}">
      <dsp:nvSpPr>
        <dsp:cNvPr id="0" name=""/>
        <dsp:cNvSpPr/>
      </dsp:nvSpPr>
      <dsp:spPr>
        <a:xfrm>
          <a:off x="263672" y="1595565"/>
          <a:ext cx="2087675" cy="16020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t>Linux</a:t>
          </a:r>
          <a:endParaRPr lang="en-US" sz="3500" kern="1200" dirty="0"/>
        </a:p>
      </dsp:txBody>
      <dsp:txXfrm>
        <a:off x="310594" y="1642487"/>
        <a:ext cx="1993831" cy="1508207"/>
      </dsp:txXfrm>
    </dsp:sp>
    <dsp:sp modelId="{3D77B7FA-440D-4879-885B-7B86C55F130F}">
      <dsp:nvSpPr>
        <dsp:cNvPr id="0" name=""/>
        <dsp:cNvSpPr/>
      </dsp:nvSpPr>
      <dsp:spPr>
        <a:xfrm>
          <a:off x="263672" y="3444086"/>
          <a:ext cx="2087675" cy="1602051"/>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smtClean="0"/>
            <a:t>Desi Co.</a:t>
          </a:r>
          <a:endParaRPr lang="en-US" sz="3500" kern="1200" dirty="0"/>
        </a:p>
      </dsp:txBody>
      <dsp:txXfrm>
        <a:off x="310594" y="3491008"/>
        <a:ext cx="1993831" cy="1508207"/>
      </dsp:txXfrm>
    </dsp:sp>
    <dsp:sp modelId="{8855317E-FB6A-44F8-B306-3CA54B1BEEDE}">
      <dsp:nvSpPr>
        <dsp:cNvPr id="0" name=""/>
        <dsp:cNvSpPr/>
      </dsp:nvSpPr>
      <dsp:spPr>
        <a:xfrm>
          <a:off x="2808027" y="0"/>
          <a:ext cx="2609594"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0030" tIns="240030" rIns="240030" bIns="240030" numCol="1" spcCol="1270" anchor="ctr" anchorCtr="0">
          <a:noAutofit/>
        </a:bodyPr>
        <a:lstStyle/>
        <a:p>
          <a:pPr lvl="0" algn="ctr" defTabSz="2800350">
            <a:lnSpc>
              <a:spcPct val="90000"/>
            </a:lnSpc>
            <a:spcBef>
              <a:spcPct val="0"/>
            </a:spcBef>
            <a:spcAft>
              <a:spcPct val="35000"/>
            </a:spcAft>
          </a:pPr>
          <a:r>
            <a:rPr lang="en-US" sz="6300" kern="1200" dirty="0" smtClean="0"/>
            <a:t>Hitachi</a:t>
          </a:r>
          <a:endParaRPr lang="en-US" sz="6300" kern="1200" dirty="0"/>
        </a:p>
      </dsp:txBody>
      <dsp:txXfrm>
        <a:off x="2808027" y="0"/>
        <a:ext cx="2609594" cy="1594008"/>
      </dsp:txXfrm>
    </dsp:sp>
    <dsp:sp modelId="{70145B32-9BAA-40A7-90DE-78BEFBE6FE7E}">
      <dsp:nvSpPr>
        <dsp:cNvPr id="0" name=""/>
        <dsp:cNvSpPr/>
      </dsp:nvSpPr>
      <dsp:spPr>
        <a:xfrm>
          <a:off x="3068986" y="1595565"/>
          <a:ext cx="2087675" cy="16020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t>Win7-&gt;Malware </a:t>
          </a:r>
          <a:endParaRPr lang="en-US" sz="3500" kern="1200" dirty="0"/>
        </a:p>
      </dsp:txBody>
      <dsp:txXfrm>
        <a:off x="3115908" y="1642487"/>
        <a:ext cx="1993831" cy="1508207"/>
      </dsp:txXfrm>
    </dsp:sp>
    <dsp:sp modelId="{C059DF45-ADC6-48AD-88B0-378AA20D454A}">
      <dsp:nvSpPr>
        <dsp:cNvPr id="0" name=""/>
        <dsp:cNvSpPr/>
      </dsp:nvSpPr>
      <dsp:spPr>
        <a:xfrm>
          <a:off x="3068986" y="3444086"/>
          <a:ext cx="2087675" cy="16020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smtClean="0"/>
            <a:t>Japanese, now “Make in India”</a:t>
          </a:r>
          <a:endParaRPr lang="en-US" sz="3500" kern="1200" dirty="0"/>
        </a:p>
      </dsp:txBody>
      <dsp:txXfrm>
        <a:off x="3115908" y="3491008"/>
        <a:ext cx="1993831" cy="150820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A41C5-B1C1-4E44-A4AA-9E941469C349}">
      <dsp:nvSpPr>
        <dsp:cNvPr id="0" name=""/>
        <dsp:cNvSpPr/>
      </dsp:nvSpPr>
      <dsp:spPr>
        <a:xfrm>
          <a:off x="4292" y="545865"/>
          <a:ext cx="0" cy="4749337"/>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7204EF-6D67-4A4B-81CB-B707A7E3E0F7}">
      <dsp:nvSpPr>
        <dsp:cNvPr id="0" name=""/>
        <dsp:cNvSpPr/>
      </dsp:nvSpPr>
      <dsp:spPr>
        <a:xfrm>
          <a:off x="136218" y="704176"/>
          <a:ext cx="2497887" cy="2137201"/>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B84E0C-F5A7-41DB-8C58-C73EC5BDE0BD}">
      <dsp:nvSpPr>
        <dsp:cNvPr id="0" name=""/>
        <dsp:cNvSpPr/>
      </dsp:nvSpPr>
      <dsp:spPr>
        <a:xfrm>
          <a:off x="136218" y="2841377"/>
          <a:ext cx="2497887" cy="2453824"/>
        </a:xfrm>
        <a:prstGeom prst="rect">
          <a:avLst/>
        </a:prstGeom>
        <a:solidFill>
          <a:schemeClr val="bg1"/>
        </a:solid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American Express, </a:t>
          </a:r>
          <a:r>
            <a:rPr lang="en-US" sz="2400" kern="1200" dirty="0" err="1" smtClean="0"/>
            <a:t>Mastercard</a:t>
          </a:r>
          <a:r>
            <a:rPr lang="en-US" sz="2400" kern="1200" dirty="0" smtClean="0"/>
            <a:t>, Visa, Diners club</a:t>
          </a:r>
          <a:endParaRPr lang="en-US" sz="2400" kern="1200" dirty="0"/>
        </a:p>
        <a:p>
          <a:pPr marL="228600" lvl="1" indent="-228600" algn="l" defTabSz="1066800">
            <a:lnSpc>
              <a:spcPct val="90000"/>
            </a:lnSpc>
            <a:spcBef>
              <a:spcPct val="0"/>
            </a:spcBef>
            <a:spcAft>
              <a:spcPct val="15000"/>
            </a:spcAft>
            <a:buChar char="••"/>
          </a:pPr>
          <a:r>
            <a:rPr lang="en-US" sz="2400" b="1" u="sng" kern="1200" dirty="0" smtClean="0"/>
            <a:t>DESHI: </a:t>
          </a:r>
          <a:r>
            <a:rPr lang="en-US" sz="2400" kern="1200" dirty="0" smtClean="0"/>
            <a:t>NPCI's Rupay</a:t>
          </a:r>
          <a:endParaRPr lang="en-US" sz="2400" kern="1200" dirty="0"/>
        </a:p>
      </dsp:txBody>
      <dsp:txXfrm>
        <a:off x="136218" y="2841377"/>
        <a:ext cx="2497887" cy="2453824"/>
      </dsp:txXfrm>
    </dsp:sp>
    <dsp:sp modelId="{7949DF73-8CDE-4840-82E4-5245AC952BDC}">
      <dsp:nvSpPr>
        <dsp:cNvPr id="0" name=""/>
        <dsp:cNvSpPr/>
      </dsp:nvSpPr>
      <dsp:spPr>
        <a:xfrm>
          <a:off x="4292" y="18160"/>
          <a:ext cx="2638520" cy="527704"/>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smtClean="0"/>
            <a:t>Card payment network (5)</a:t>
          </a:r>
          <a:endParaRPr lang="en-US" sz="2100" kern="1200" dirty="0"/>
        </a:p>
      </dsp:txBody>
      <dsp:txXfrm>
        <a:off x="4292" y="18160"/>
        <a:ext cx="2638520" cy="527704"/>
      </dsp:txXfrm>
    </dsp:sp>
    <dsp:sp modelId="{C3CB576C-F003-4226-9448-F09D3014A878}">
      <dsp:nvSpPr>
        <dsp:cNvPr id="0" name=""/>
        <dsp:cNvSpPr/>
      </dsp:nvSpPr>
      <dsp:spPr>
        <a:xfrm>
          <a:off x="3079702" y="545865"/>
          <a:ext cx="0" cy="4749337"/>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36885C-C0ED-47AE-8CAF-66A8D67875A4}">
      <dsp:nvSpPr>
        <dsp:cNvPr id="0" name=""/>
        <dsp:cNvSpPr/>
      </dsp:nvSpPr>
      <dsp:spPr>
        <a:xfrm>
          <a:off x="3211628" y="704176"/>
          <a:ext cx="2497887" cy="2137201"/>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5F871A-1726-4076-987E-1BFB1A86F533}">
      <dsp:nvSpPr>
        <dsp:cNvPr id="0" name=""/>
        <dsp:cNvSpPr/>
      </dsp:nvSpPr>
      <dsp:spPr>
        <a:xfrm>
          <a:off x="3211628" y="2841377"/>
          <a:ext cx="2497887" cy="2453824"/>
        </a:xfrm>
        <a:prstGeom prst="rect">
          <a:avLst/>
        </a:prstGeom>
        <a:solidFill>
          <a:schemeClr val="bg1"/>
        </a:solid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smtClean="0"/>
            <a:t>Paytm</a:t>
          </a:r>
          <a:r>
            <a:rPr lang="en-US" sz="1600" kern="1200" dirty="0" smtClean="0"/>
            <a:t> (One97)</a:t>
          </a:r>
          <a:endParaRPr lang="en-US" sz="1600" kern="1200" dirty="0"/>
        </a:p>
        <a:p>
          <a:pPr marL="171450" lvl="1" indent="-171450" algn="l" defTabSz="711200">
            <a:lnSpc>
              <a:spcPct val="90000"/>
            </a:lnSpc>
            <a:spcBef>
              <a:spcPct val="0"/>
            </a:spcBef>
            <a:spcAft>
              <a:spcPct val="15000"/>
            </a:spcAft>
            <a:buChar char="••"/>
          </a:pPr>
          <a:r>
            <a:rPr lang="en-US" sz="1600" kern="1200" dirty="0" err="1" smtClean="0"/>
            <a:t>Phonepe</a:t>
          </a:r>
          <a:r>
            <a:rPr lang="en-US" sz="1600" kern="1200" dirty="0" smtClean="0"/>
            <a:t> (Flipkart)</a:t>
          </a:r>
          <a:endParaRPr lang="en-US" sz="1600" kern="1200" dirty="0"/>
        </a:p>
        <a:p>
          <a:pPr marL="171450" lvl="1" indent="-171450" algn="l" defTabSz="711200">
            <a:lnSpc>
              <a:spcPct val="90000"/>
            </a:lnSpc>
            <a:spcBef>
              <a:spcPct val="0"/>
            </a:spcBef>
            <a:spcAft>
              <a:spcPct val="15000"/>
            </a:spcAft>
            <a:buChar char="••"/>
          </a:pPr>
          <a:r>
            <a:rPr lang="en-US" sz="1600" kern="1200" dirty="0" err="1" smtClean="0"/>
            <a:t>PayU</a:t>
          </a:r>
          <a:r>
            <a:rPr lang="en-US" sz="1600" kern="1200" dirty="0" smtClean="0"/>
            <a:t>, Airtel money, </a:t>
          </a:r>
          <a:endParaRPr lang="en-US" sz="1600" kern="1200" dirty="0"/>
        </a:p>
        <a:p>
          <a:pPr marL="171450" lvl="1" indent="-171450" algn="l" defTabSz="711200">
            <a:lnSpc>
              <a:spcPct val="90000"/>
            </a:lnSpc>
            <a:spcBef>
              <a:spcPct val="0"/>
            </a:spcBef>
            <a:spcAft>
              <a:spcPct val="15000"/>
            </a:spcAft>
            <a:buChar char="••"/>
          </a:pPr>
          <a:r>
            <a:rPr lang="en-US" sz="1600" kern="1200" dirty="0" smtClean="0"/>
            <a:t>Vodafone M-</a:t>
          </a:r>
          <a:r>
            <a:rPr lang="en-US" sz="1600" kern="1200" dirty="0" err="1" smtClean="0"/>
            <a:t>Pesa</a:t>
          </a:r>
          <a:endParaRPr lang="en-US" sz="1600" kern="1200" dirty="0"/>
        </a:p>
        <a:p>
          <a:pPr marL="171450" lvl="1" indent="-171450" algn="l" defTabSz="711200">
            <a:lnSpc>
              <a:spcPct val="90000"/>
            </a:lnSpc>
            <a:spcBef>
              <a:spcPct val="0"/>
            </a:spcBef>
            <a:spcAft>
              <a:spcPct val="15000"/>
            </a:spcAft>
            <a:buChar char="••"/>
          </a:pPr>
          <a:r>
            <a:rPr lang="en-US" sz="1600" kern="1200" dirty="0" err="1" smtClean="0"/>
            <a:t>Freecharge</a:t>
          </a:r>
          <a:endParaRPr lang="en-US" sz="1600" kern="1200" dirty="0"/>
        </a:p>
        <a:p>
          <a:pPr marL="171450" lvl="1" indent="-171450" algn="l" defTabSz="711200">
            <a:lnSpc>
              <a:spcPct val="90000"/>
            </a:lnSpc>
            <a:spcBef>
              <a:spcPct val="0"/>
            </a:spcBef>
            <a:spcAft>
              <a:spcPct val="15000"/>
            </a:spcAft>
            <a:buChar char="••"/>
          </a:pPr>
          <a:r>
            <a:rPr lang="en-US" sz="1600" kern="1200" dirty="0" err="1" smtClean="0"/>
            <a:t>QwikCilver</a:t>
          </a:r>
          <a:r>
            <a:rPr lang="en-US" sz="1600" kern="1200" dirty="0" smtClean="0"/>
            <a:t> (Amazon </a:t>
          </a:r>
          <a:r>
            <a:rPr lang="en-US" sz="1600" kern="1200" dirty="0" err="1" smtClean="0"/>
            <a:t>giftcard</a:t>
          </a:r>
          <a:r>
            <a:rPr lang="en-US" sz="1600" kern="1200" dirty="0" smtClean="0"/>
            <a:t>)</a:t>
          </a:r>
          <a:endParaRPr lang="en-US" sz="1600" kern="1200" dirty="0"/>
        </a:p>
        <a:p>
          <a:pPr marL="171450" lvl="1" indent="-171450" algn="l" defTabSz="711200">
            <a:lnSpc>
              <a:spcPct val="90000"/>
            </a:lnSpc>
            <a:spcBef>
              <a:spcPct val="0"/>
            </a:spcBef>
            <a:spcAft>
              <a:spcPct val="15000"/>
            </a:spcAft>
            <a:buChar char="••"/>
          </a:pPr>
          <a:r>
            <a:rPr lang="en-US" sz="1600" kern="1200" dirty="0" err="1" smtClean="0"/>
            <a:t>JioMoney</a:t>
          </a:r>
          <a:r>
            <a:rPr lang="en-US" sz="1600" kern="1200" dirty="0" smtClean="0"/>
            <a:t> (</a:t>
          </a:r>
          <a:r>
            <a:rPr lang="en-US" sz="1600" kern="1200" dirty="0" err="1" smtClean="0"/>
            <a:t>Mukeshbhai</a:t>
          </a:r>
          <a:r>
            <a:rPr lang="en-US" sz="1600" kern="1200" dirty="0" smtClean="0"/>
            <a:t>)</a:t>
          </a:r>
          <a:endParaRPr lang="en-US" sz="1600" kern="1200" dirty="0"/>
        </a:p>
        <a:p>
          <a:pPr marL="171450" lvl="1" indent="-171450" algn="l" defTabSz="711200">
            <a:lnSpc>
              <a:spcPct val="90000"/>
            </a:lnSpc>
            <a:spcBef>
              <a:spcPct val="0"/>
            </a:spcBef>
            <a:spcAft>
              <a:spcPct val="15000"/>
            </a:spcAft>
            <a:buChar char="••"/>
          </a:pPr>
          <a:r>
            <a:rPr lang="en-US" sz="1600" kern="1200" dirty="0" err="1" smtClean="0"/>
            <a:t>Mobo</a:t>
          </a:r>
          <a:r>
            <a:rPr lang="en-US" sz="1600" kern="1200" dirty="0" smtClean="0"/>
            <a:t> Money (Tech Mahindra)</a:t>
          </a:r>
          <a:endParaRPr lang="en-US" sz="1600" kern="1200" dirty="0"/>
        </a:p>
      </dsp:txBody>
      <dsp:txXfrm>
        <a:off x="3211628" y="2841377"/>
        <a:ext cx="2497887" cy="2453824"/>
      </dsp:txXfrm>
    </dsp:sp>
    <dsp:sp modelId="{234EBB5B-DF97-4DD8-A9F1-AD34D07C3490}">
      <dsp:nvSpPr>
        <dsp:cNvPr id="0" name=""/>
        <dsp:cNvSpPr/>
      </dsp:nvSpPr>
      <dsp:spPr>
        <a:xfrm>
          <a:off x="3079702" y="18160"/>
          <a:ext cx="2638520" cy="527704"/>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smtClean="0"/>
            <a:t>PPI, m-Wallet (48)</a:t>
          </a:r>
          <a:endParaRPr lang="en-US" sz="2100" kern="1200" dirty="0"/>
        </a:p>
      </dsp:txBody>
      <dsp:txXfrm>
        <a:off x="3079702" y="18160"/>
        <a:ext cx="2638520" cy="527704"/>
      </dsp:txXfrm>
    </dsp:sp>
    <dsp:sp modelId="{53C031B4-AE5D-4B2D-BD34-FCDEE9D98214}">
      <dsp:nvSpPr>
        <dsp:cNvPr id="0" name=""/>
        <dsp:cNvSpPr/>
      </dsp:nvSpPr>
      <dsp:spPr>
        <a:xfrm>
          <a:off x="6155111" y="545865"/>
          <a:ext cx="0" cy="4749337"/>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E27816-8BB2-4374-8DA6-BC3512733E6A}">
      <dsp:nvSpPr>
        <dsp:cNvPr id="0" name=""/>
        <dsp:cNvSpPr/>
      </dsp:nvSpPr>
      <dsp:spPr>
        <a:xfrm>
          <a:off x="6287037" y="704176"/>
          <a:ext cx="2497887" cy="2137201"/>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A0B57-26FC-467D-8F61-115A8454B415}">
      <dsp:nvSpPr>
        <dsp:cNvPr id="0" name=""/>
        <dsp:cNvSpPr/>
      </dsp:nvSpPr>
      <dsp:spPr>
        <a:xfrm>
          <a:off x="6287037" y="2841377"/>
          <a:ext cx="2497887" cy="2453824"/>
        </a:xfrm>
        <a:prstGeom prst="rect">
          <a:avLst/>
        </a:prstGeom>
        <a:solidFill>
          <a:schemeClr val="accent4"/>
        </a:solid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Banks</a:t>
          </a:r>
          <a:endParaRPr lang="en-US" sz="2400" kern="1200" dirty="0"/>
        </a:p>
        <a:p>
          <a:pPr marL="228600" lvl="1" indent="-228600" algn="l" defTabSz="1066800">
            <a:lnSpc>
              <a:spcPct val="90000"/>
            </a:lnSpc>
            <a:spcBef>
              <a:spcPct val="0"/>
            </a:spcBef>
            <a:spcAft>
              <a:spcPct val="15000"/>
            </a:spcAft>
            <a:buChar char="••"/>
          </a:pPr>
          <a:r>
            <a:rPr lang="en-US" sz="2400" kern="1200" dirty="0" smtClean="0"/>
            <a:t>Brown label</a:t>
          </a:r>
          <a:endParaRPr lang="en-US" sz="2400" kern="1200" dirty="0"/>
        </a:p>
        <a:p>
          <a:pPr marL="228600" lvl="1" indent="-228600" algn="l" defTabSz="1066800">
            <a:lnSpc>
              <a:spcPct val="90000"/>
            </a:lnSpc>
            <a:spcBef>
              <a:spcPct val="0"/>
            </a:spcBef>
            <a:spcAft>
              <a:spcPct val="15000"/>
            </a:spcAft>
            <a:buChar char="••"/>
          </a:pPr>
          <a:r>
            <a:rPr lang="en-US" sz="2400" kern="1200" dirty="0" smtClean="0"/>
            <a:t>White label (8)</a:t>
          </a:r>
          <a:endParaRPr lang="en-US" sz="2400" kern="1200" dirty="0"/>
        </a:p>
      </dsp:txBody>
      <dsp:txXfrm>
        <a:off x="6287037" y="2841377"/>
        <a:ext cx="2497887" cy="2453824"/>
      </dsp:txXfrm>
    </dsp:sp>
    <dsp:sp modelId="{2BBF7ED2-5192-4D45-A813-817E12930522}">
      <dsp:nvSpPr>
        <dsp:cNvPr id="0" name=""/>
        <dsp:cNvSpPr/>
      </dsp:nvSpPr>
      <dsp:spPr>
        <a:xfrm>
          <a:off x="6155111" y="18160"/>
          <a:ext cx="2638520" cy="527704"/>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smtClean="0"/>
            <a:t>ATM</a:t>
          </a:r>
          <a:endParaRPr lang="en-US" sz="2100" kern="1200" dirty="0"/>
        </a:p>
      </dsp:txBody>
      <dsp:txXfrm>
        <a:off x="6155111" y="18160"/>
        <a:ext cx="2638520" cy="52770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FE6BD-4FA9-4C1C-BC79-3A91A690E756}">
      <dsp:nvSpPr>
        <dsp:cNvPr id="0" name=""/>
        <dsp:cNvSpPr/>
      </dsp:nvSpPr>
      <dsp:spPr>
        <a:xfrm>
          <a:off x="0" y="241362"/>
          <a:ext cx="2199481" cy="51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lvl="0" algn="r" defTabSz="1155700">
            <a:lnSpc>
              <a:spcPct val="90000"/>
            </a:lnSpc>
            <a:spcBef>
              <a:spcPct val="0"/>
            </a:spcBef>
            <a:spcAft>
              <a:spcPct val="35000"/>
            </a:spcAft>
          </a:pPr>
          <a:r>
            <a:rPr lang="en-US" sz="2600" kern="1200" dirty="0" smtClean="0"/>
            <a:t>1920</a:t>
          </a:r>
          <a:endParaRPr lang="en-US" sz="2600" kern="1200" dirty="0"/>
        </a:p>
      </dsp:txBody>
      <dsp:txXfrm>
        <a:off x="0" y="241362"/>
        <a:ext cx="2199481" cy="514800"/>
      </dsp:txXfrm>
    </dsp:sp>
    <dsp:sp modelId="{A5461D8D-BBA8-48AE-88D5-EEEFBA49742C}">
      <dsp:nvSpPr>
        <dsp:cNvPr id="0" name=""/>
        <dsp:cNvSpPr/>
      </dsp:nvSpPr>
      <dsp:spPr>
        <a:xfrm>
          <a:off x="2199481" y="225275"/>
          <a:ext cx="439896" cy="5469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AB299-49EE-4123-82E9-84086140E2D2}">
      <dsp:nvSpPr>
        <dsp:cNvPr id="0" name=""/>
        <dsp:cNvSpPr/>
      </dsp:nvSpPr>
      <dsp:spPr>
        <a:xfrm>
          <a:off x="2815335" y="225275"/>
          <a:ext cx="5982589" cy="5469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Mobile Oil, USA – first credit card in the world </a:t>
          </a:r>
          <a:endParaRPr lang="en-US" sz="2600" kern="1200" dirty="0"/>
        </a:p>
      </dsp:txBody>
      <dsp:txXfrm>
        <a:off x="2815335" y="225275"/>
        <a:ext cx="5982589" cy="546975"/>
      </dsp:txXfrm>
    </dsp:sp>
    <dsp:sp modelId="{BCE4F4D9-5FC8-416D-89A5-8FF3C4E6CA1B}">
      <dsp:nvSpPr>
        <dsp:cNvPr id="0" name=""/>
        <dsp:cNvSpPr/>
      </dsp:nvSpPr>
      <dsp:spPr>
        <a:xfrm>
          <a:off x="0" y="1219775"/>
          <a:ext cx="2197333" cy="51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lvl="0" algn="r" defTabSz="1155700">
            <a:lnSpc>
              <a:spcPct val="90000"/>
            </a:lnSpc>
            <a:spcBef>
              <a:spcPct val="0"/>
            </a:spcBef>
            <a:spcAft>
              <a:spcPct val="35000"/>
            </a:spcAft>
          </a:pPr>
          <a:r>
            <a:rPr lang="en-US" sz="2600" kern="1200" dirty="0" smtClean="0"/>
            <a:t>1946</a:t>
          </a:r>
          <a:endParaRPr lang="en-US" sz="2600" kern="1200" dirty="0"/>
        </a:p>
      </dsp:txBody>
      <dsp:txXfrm>
        <a:off x="0" y="1219775"/>
        <a:ext cx="2197333" cy="514800"/>
      </dsp:txXfrm>
    </dsp:sp>
    <dsp:sp modelId="{0FCB81D1-19FC-4662-A7A7-51166D33A005}">
      <dsp:nvSpPr>
        <dsp:cNvPr id="0" name=""/>
        <dsp:cNvSpPr/>
      </dsp:nvSpPr>
      <dsp:spPr>
        <a:xfrm>
          <a:off x="2197333" y="865850"/>
          <a:ext cx="439466" cy="122265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81452-B928-43BC-81A6-1F31618AA2BF}">
      <dsp:nvSpPr>
        <dsp:cNvPr id="0" name=""/>
        <dsp:cNvSpPr/>
      </dsp:nvSpPr>
      <dsp:spPr>
        <a:xfrm>
          <a:off x="2812586" y="865850"/>
          <a:ext cx="5976746" cy="12226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err="1" smtClean="0"/>
            <a:t>Brokkyn</a:t>
          </a:r>
          <a:r>
            <a:rPr lang="en-US" sz="2600" kern="1200" dirty="0" smtClean="0"/>
            <a:t>: John C Biggins gives “charge it” credit plan… this is basis of consumer credit card for FMCG</a:t>
          </a:r>
          <a:endParaRPr lang="en-US" sz="2600" kern="1200" dirty="0"/>
        </a:p>
      </dsp:txBody>
      <dsp:txXfrm>
        <a:off x="2812586" y="865850"/>
        <a:ext cx="5976746" cy="1222650"/>
      </dsp:txXfrm>
    </dsp:sp>
    <dsp:sp modelId="{25F1B556-6720-46B5-A0BB-1B06BC4FCE20}">
      <dsp:nvSpPr>
        <dsp:cNvPr id="0" name=""/>
        <dsp:cNvSpPr/>
      </dsp:nvSpPr>
      <dsp:spPr>
        <a:xfrm>
          <a:off x="0" y="2198187"/>
          <a:ext cx="2199481" cy="51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lvl="0" algn="r" defTabSz="1155700">
            <a:lnSpc>
              <a:spcPct val="90000"/>
            </a:lnSpc>
            <a:spcBef>
              <a:spcPct val="0"/>
            </a:spcBef>
            <a:spcAft>
              <a:spcPct val="35000"/>
            </a:spcAft>
          </a:pPr>
          <a:r>
            <a:rPr lang="en-US" sz="2600" kern="1200" dirty="0" smtClean="0"/>
            <a:t>1964</a:t>
          </a:r>
          <a:endParaRPr lang="en-US" sz="2600" kern="1200" dirty="0"/>
        </a:p>
      </dsp:txBody>
      <dsp:txXfrm>
        <a:off x="0" y="2198187"/>
        <a:ext cx="2199481" cy="514800"/>
      </dsp:txXfrm>
    </dsp:sp>
    <dsp:sp modelId="{0E055F79-6FEA-4D3E-A332-E03675982A40}">
      <dsp:nvSpPr>
        <dsp:cNvPr id="0" name=""/>
        <dsp:cNvSpPr/>
      </dsp:nvSpPr>
      <dsp:spPr>
        <a:xfrm>
          <a:off x="2199481" y="2182100"/>
          <a:ext cx="439896" cy="5469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55674E-E4B3-46A1-BDD8-E4FE36098C17}">
      <dsp:nvSpPr>
        <dsp:cNvPr id="0" name=""/>
        <dsp:cNvSpPr/>
      </dsp:nvSpPr>
      <dsp:spPr>
        <a:xfrm>
          <a:off x="2815335" y="2182100"/>
          <a:ext cx="5982589" cy="5469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Diners club card – first credit card in India</a:t>
          </a:r>
          <a:endParaRPr lang="en-US" sz="2600" kern="1200" dirty="0"/>
        </a:p>
      </dsp:txBody>
      <dsp:txXfrm>
        <a:off x="2815335" y="2182100"/>
        <a:ext cx="5982589" cy="546975"/>
      </dsp:txXfrm>
    </dsp:sp>
    <dsp:sp modelId="{C5BDDF50-7D84-4F16-9E12-3A1CDB017D5B}">
      <dsp:nvSpPr>
        <dsp:cNvPr id="0" name=""/>
        <dsp:cNvSpPr/>
      </dsp:nvSpPr>
      <dsp:spPr>
        <a:xfrm>
          <a:off x="0" y="3208775"/>
          <a:ext cx="2197333" cy="51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lvl="0" algn="r" defTabSz="1155700">
            <a:lnSpc>
              <a:spcPct val="90000"/>
            </a:lnSpc>
            <a:spcBef>
              <a:spcPct val="0"/>
            </a:spcBef>
            <a:spcAft>
              <a:spcPct val="35000"/>
            </a:spcAft>
          </a:pPr>
          <a:r>
            <a:rPr lang="en-US" sz="2600" kern="1200" dirty="0" smtClean="0"/>
            <a:t>1981</a:t>
          </a:r>
          <a:endParaRPr lang="en-US" sz="2600" kern="1200" dirty="0"/>
        </a:p>
      </dsp:txBody>
      <dsp:txXfrm>
        <a:off x="0" y="3208775"/>
        <a:ext cx="2197333" cy="514800"/>
      </dsp:txXfrm>
    </dsp:sp>
    <dsp:sp modelId="{70C424DC-23D2-4A6D-A23D-B99EC7BF78A0}">
      <dsp:nvSpPr>
        <dsp:cNvPr id="0" name=""/>
        <dsp:cNvSpPr/>
      </dsp:nvSpPr>
      <dsp:spPr>
        <a:xfrm>
          <a:off x="2197333" y="2822675"/>
          <a:ext cx="439466" cy="1287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76B1AD-2CE0-4730-AE46-E285948F95F0}">
      <dsp:nvSpPr>
        <dsp:cNvPr id="0" name=""/>
        <dsp:cNvSpPr/>
      </dsp:nvSpPr>
      <dsp:spPr>
        <a:xfrm>
          <a:off x="2812586" y="2822675"/>
          <a:ext cx="5976746" cy="1287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Andhra bank + Visa tie up: first credit card by bank</a:t>
          </a:r>
          <a:endParaRPr lang="en-US" sz="2600" kern="1200" dirty="0"/>
        </a:p>
        <a:p>
          <a:pPr marL="228600" lvl="1" indent="-228600" algn="l" defTabSz="1155700">
            <a:lnSpc>
              <a:spcPct val="90000"/>
            </a:lnSpc>
            <a:spcBef>
              <a:spcPct val="0"/>
            </a:spcBef>
            <a:spcAft>
              <a:spcPct val="15000"/>
            </a:spcAft>
            <a:buChar char="••"/>
          </a:pPr>
          <a:r>
            <a:rPr lang="en-US" sz="2600" kern="1200" dirty="0" smtClean="0"/>
            <a:t>Then Canara + Master card tie up.</a:t>
          </a:r>
          <a:endParaRPr lang="en-US" sz="2600" kern="1200" dirty="0"/>
        </a:p>
      </dsp:txBody>
      <dsp:txXfrm>
        <a:off x="2812586" y="2822675"/>
        <a:ext cx="5976746" cy="1287000"/>
      </dsp:txXfrm>
    </dsp:sp>
    <dsp:sp modelId="{9193E762-2030-4AAF-AADD-1BEA9E9B0879}">
      <dsp:nvSpPr>
        <dsp:cNvPr id="0" name=""/>
        <dsp:cNvSpPr/>
      </dsp:nvSpPr>
      <dsp:spPr>
        <a:xfrm>
          <a:off x="0" y="4388281"/>
          <a:ext cx="2199481" cy="51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lvl="0" algn="r" defTabSz="1155700">
            <a:lnSpc>
              <a:spcPct val="90000"/>
            </a:lnSpc>
            <a:spcBef>
              <a:spcPct val="0"/>
            </a:spcBef>
            <a:spcAft>
              <a:spcPct val="35000"/>
            </a:spcAft>
          </a:pPr>
          <a:r>
            <a:rPr lang="en-US" sz="2600" kern="1200" dirty="0" smtClean="0"/>
            <a:t>1987</a:t>
          </a:r>
          <a:endParaRPr lang="en-US" sz="2600" kern="1200" dirty="0"/>
        </a:p>
      </dsp:txBody>
      <dsp:txXfrm>
        <a:off x="0" y="4388281"/>
        <a:ext cx="2199481" cy="514800"/>
      </dsp:txXfrm>
    </dsp:sp>
    <dsp:sp modelId="{648340C4-B2E5-4080-8D11-460E85EB5869}">
      <dsp:nvSpPr>
        <dsp:cNvPr id="0" name=""/>
        <dsp:cNvSpPr/>
      </dsp:nvSpPr>
      <dsp:spPr>
        <a:xfrm>
          <a:off x="2199481" y="4203275"/>
          <a:ext cx="439896" cy="8848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48260F-C3F8-4DA2-99DC-654033DCC913}">
      <dsp:nvSpPr>
        <dsp:cNvPr id="0" name=""/>
        <dsp:cNvSpPr/>
      </dsp:nvSpPr>
      <dsp:spPr>
        <a:xfrm>
          <a:off x="2815335" y="4203275"/>
          <a:ext cx="5982589" cy="884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HSBC bank installed first ATM in India @Mumbai</a:t>
          </a:r>
          <a:endParaRPr lang="en-US" sz="2600" kern="1200" dirty="0"/>
        </a:p>
      </dsp:txBody>
      <dsp:txXfrm>
        <a:off x="2815335" y="4203275"/>
        <a:ext cx="5982589" cy="88481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D5FBF-FED4-45A4-A973-8B9BA49E1EA5}">
      <dsp:nvSpPr>
        <dsp:cNvPr id="0" name=""/>
        <dsp:cNvSpPr/>
      </dsp:nvSpPr>
      <dsp:spPr>
        <a:xfrm>
          <a:off x="0" y="321113"/>
          <a:ext cx="4022725" cy="119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208" tIns="437388" rIns="31220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Credit limit</a:t>
          </a:r>
          <a:endParaRPr lang="en-US" sz="2100" kern="1200" dirty="0"/>
        </a:p>
        <a:p>
          <a:pPr marL="228600" lvl="1" indent="-228600" algn="l" defTabSz="933450">
            <a:lnSpc>
              <a:spcPct val="90000"/>
            </a:lnSpc>
            <a:spcBef>
              <a:spcPct val="0"/>
            </a:spcBef>
            <a:spcAft>
              <a:spcPct val="15000"/>
            </a:spcAft>
            <a:buChar char="••"/>
          </a:pPr>
          <a:r>
            <a:rPr lang="en-US" sz="2100" kern="1200" dirty="0" smtClean="0"/>
            <a:t>Gold, platinum,….</a:t>
          </a:r>
          <a:endParaRPr lang="en-US" sz="2100" kern="1200" dirty="0"/>
        </a:p>
      </dsp:txBody>
      <dsp:txXfrm>
        <a:off x="0" y="321113"/>
        <a:ext cx="4022725" cy="1190700"/>
      </dsp:txXfrm>
    </dsp:sp>
    <dsp:sp modelId="{14F3C7FA-0F33-44D5-B302-F98FAD4D4B08}">
      <dsp:nvSpPr>
        <dsp:cNvPr id="0" name=""/>
        <dsp:cNvSpPr/>
      </dsp:nvSpPr>
      <dsp:spPr>
        <a:xfrm>
          <a:off x="201136" y="11153"/>
          <a:ext cx="281590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435" tIns="0" rIns="106435" bIns="0" numCol="1" spcCol="1270" anchor="ctr" anchorCtr="0">
          <a:noAutofit/>
        </a:bodyPr>
        <a:lstStyle/>
        <a:p>
          <a:pPr lvl="0" algn="l" defTabSz="933450">
            <a:lnSpc>
              <a:spcPct val="90000"/>
            </a:lnSpc>
            <a:spcBef>
              <a:spcPct val="0"/>
            </a:spcBef>
            <a:spcAft>
              <a:spcPct val="35000"/>
            </a:spcAft>
          </a:pPr>
          <a:r>
            <a:rPr lang="en-US" sz="2100" kern="1200" dirty="0" smtClean="0"/>
            <a:t>Status</a:t>
          </a:r>
          <a:endParaRPr lang="en-US" sz="2100" kern="1200" dirty="0"/>
        </a:p>
      </dsp:txBody>
      <dsp:txXfrm>
        <a:off x="231398" y="41415"/>
        <a:ext cx="2755383" cy="559396"/>
      </dsp:txXfrm>
    </dsp:sp>
    <dsp:sp modelId="{30F72EE5-E407-4F57-8A34-B821C214FF86}">
      <dsp:nvSpPr>
        <dsp:cNvPr id="0" name=""/>
        <dsp:cNvSpPr/>
      </dsp:nvSpPr>
      <dsp:spPr>
        <a:xfrm>
          <a:off x="0" y="1935173"/>
          <a:ext cx="4022725" cy="119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208" tIns="437388" rIns="31220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Individual </a:t>
          </a:r>
          <a:endParaRPr lang="en-US" sz="2100" kern="1200" dirty="0"/>
        </a:p>
        <a:p>
          <a:pPr marL="228600" lvl="1" indent="-228600" algn="l" defTabSz="933450">
            <a:lnSpc>
              <a:spcPct val="90000"/>
            </a:lnSpc>
            <a:spcBef>
              <a:spcPct val="0"/>
            </a:spcBef>
            <a:spcAft>
              <a:spcPct val="15000"/>
            </a:spcAft>
            <a:buChar char="••"/>
          </a:pPr>
          <a:r>
            <a:rPr lang="en-US" sz="2100" kern="1200" dirty="0" smtClean="0"/>
            <a:t>corporate</a:t>
          </a:r>
          <a:endParaRPr lang="en-US" sz="2100" kern="1200" dirty="0"/>
        </a:p>
      </dsp:txBody>
      <dsp:txXfrm>
        <a:off x="0" y="1935173"/>
        <a:ext cx="4022725" cy="1190700"/>
      </dsp:txXfrm>
    </dsp:sp>
    <dsp:sp modelId="{FAC00FDD-2FFA-4FD1-94CD-5AF2C86C1431}">
      <dsp:nvSpPr>
        <dsp:cNvPr id="0" name=""/>
        <dsp:cNvSpPr/>
      </dsp:nvSpPr>
      <dsp:spPr>
        <a:xfrm>
          <a:off x="201136" y="1625213"/>
          <a:ext cx="281590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435" tIns="0" rIns="106435" bIns="0" numCol="1" spcCol="1270" anchor="ctr" anchorCtr="0">
          <a:noAutofit/>
        </a:bodyPr>
        <a:lstStyle/>
        <a:p>
          <a:pPr lvl="0" algn="l" defTabSz="933450">
            <a:lnSpc>
              <a:spcPct val="90000"/>
            </a:lnSpc>
            <a:spcBef>
              <a:spcPct val="0"/>
            </a:spcBef>
            <a:spcAft>
              <a:spcPct val="35000"/>
            </a:spcAft>
          </a:pPr>
          <a:r>
            <a:rPr lang="en-US" sz="2100" kern="1200" dirty="0" smtClean="0"/>
            <a:t>Ownership</a:t>
          </a:r>
          <a:endParaRPr lang="en-US" sz="2100" kern="1200" dirty="0"/>
        </a:p>
      </dsp:txBody>
      <dsp:txXfrm>
        <a:off x="231398" y="1655475"/>
        <a:ext cx="2755383" cy="559396"/>
      </dsp:txXfrm>
    </dsp:sp>
    <dsp:sp modelId="{939E774B-B88E-456C-BC70-E0A1A69BFFA8}">
      <dsp:nvSpPr>
        <dsp:cNvPr id="0" name=""/>
        <dsp:cNvSpPr/>
      </dsp:nvSpPr>
      <dsp:spPr>
        <a:xfrm>
          <a:off x="0" y="3549234"/>
          <a:ext cx="4022725" cy="17529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208" tIns="437388" rIns="31220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Proprietary: SBI itself </a:t>
          </a:r>
          <a:endParaRPr lang="en-US" sz="2100" kern="1200" dirty="0"/>
        </a:p>
        <a:p>
          <a:pPr marL="228600" lvl="1" indent="-228600" algn="l" defTabSz="933450">
            <a:lnSpc>
              <a:spcPct val="90000"/>
            </a:lnSpc>
            <a:spcBef>
              <a:spcPct val="0"/>
            </a:spcBef>
            <a:spcAft>
              <a:spcPct val="15000"/>
            </a:spcAft>
            <a:buChar char="••"/>
          </a:pPr>
          <a:r>
            <a:rPr lang="en-US" sz="2100" kern="1200" dirty="0" smtClean="0"/>
            <a:t>Franchisee: Master card, Visa card, Rupay card (Bank gets franchisee)</a:t>
          </a:r>
          <a:endParaRPr lang="en-US" sz="2100" kern="1200" dirty="0"/>
        </a:p>
      </dsp:txBody>
      <dsp:txXfrm>
        <a:off x="0" y="3549234"/>
        <a:ext cx="4022725" cy="1752975"/>
      </dsp:txXfrm>
    </dsp:sp>
    <dsp:sp modelId="{B601ADE0-0371-4FF4-B5FB-53A699775984}">
      <dsp:nvSpPr>
        <dsp:cNvPr id="0" name=""/>
        <dsp:cNvSpPr/>
      </dsp:nvSpPr>
      <dsp:spPr>
        <a:xfrm>
          <a:off x="201136" y="3239274"/>
          <a:ext cx="281590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435" tIns="0" rIns="106435" bIns="0" numCol="1" spcCol="1270" anchor="ctr" anchorCtr="0">
          <a:noAutofit/>
        </a:bodyPr>
        <a:lstStyle/>
        <a:p>
          <a:pPr lvl="0" algn="l" defTabSz="933450">
            <a:lnSpc>
              <a:spcPct val="90000"/>
            </a:lnSpc>
            <a:spcBef>
              <a:spcPct val="0"/>
            </a:spcBef>
            <a:spcAft>
              <a:spcPct val="35000"/>
            </a:spcAft>
          </a:pPr>
          <a:r>
            <a:rPr lang="en-US" sz="2100" kern="1200" dirty="0" smtClean="0"/>
            <a:t>Issuer</a:t>
          </a:r>
          <a:endParaRPr lang="en-US" sz="2100" kern="1200" dirty="0"/>
        </a:p>
      </dsp:txBody>
      <dsp:txXfrm>
        <a:off x="231398" y="3269536"/>
        <a:ext cx="2755383" cy="55939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1A58E-2DE3-47EF-99B1-2CDD74002178}">
      <dsp:nvSpPr>
        <dsp:cNvPr id="0" name=""/>
        <dsp:cNvSpPr/>
      </dsp:nvSpPr>
      <dsp:spPr>
        <a:xfrm>
          <a:off x="0" y="531111"/>
          <a:ext cx="4256821"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377" tIns="499872" rIns="33037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Only for ATM</a:t>
          </a:r>
          <a:endParaRPr lang="en-US" sz="2400" kern="1200" dirty="0"/>
        </a:p>
      </dsp:txBody>
      <dsp:txXfrm>
        <a:off x="0" y="531111"/>
        <a:ext cx="4256821" cy="982800"/>
      </dsp:txXfrm>
    </dsp:sp>
    <dsp:sp modelId="{F4C01E1E-94C6-439E-8DDD-E97794C05A9C}">
      <dsp:nvSpPr>
        <dsp:cNvPr id="0" name=""/>
        <dsp:cNvSpPr/>
      </dsp:nvSpPr>
      <dsp:spPr>
        <a:xfrm>
          <a:off x="212841" y="176870"/>
          <a:ext cx="2979774" cy="70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628" tIns="0" rIns="112628" bIns="0" numCol="1" spcCol="1270" anchor="ctr" anchorCtr="0">
          <a:noAutofit/>
        </a:bodyPr>
        <a:lstStyle/>
        <a:p>
          <a:pPr lvl="0" algn="l" defTabSz="1066800">
            <a:lnSpc>
              <a:spcPct val="90000"/>
            </a:lnSpc>
            <a:spcBef>
              <a:spcPct val="0"/>
            </a:spcBef>
            <a:spcAft>
              <a:spcPct val="35000"/>
            </a:spcAft>
          </a:pPr>
          <a:r>
            <a:rPr lang="en-US" sz="2400" kern="1200" dirty="0" smtClean="0"/>
            <a:t>ATM card</a:t>
          </a:r>
          <a:endParaRPr lang="en-US" sz="2400" kern="1200" dirty="0"/>
        </a:p>
      </dsp:txBody>
      <dsp:txXfrm>
        <a:off x="247426" y="211455"/>
        <a:ext cx="2910604" cy="639310"/>
      </dsp:txXfrm>
    </dsp:sp>
    <dsp:sp modelId="{4C2D91F8-82FA-412D-91B8-8885FD022C05}">
      <dsp:nvSpPr>
        <dsp:cNvPr id="0" name=""/>
        <dsp:cNvSpPr/>
      </dsp:nvSpPr>
      <dsp:spPr>
        <a:xfrm>
          <a:off x="0" y="1997751"/>
          <a:ext cx="4256821" cy="2003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377" tIns="499872" rIns="33037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Like ATM card- withdraw cash</a:t>
          </a:r>
          <a:endParaRPr lang="en-US" sz="2400" kern="1200" dirty="0"/>
        </a:p>
        <a:p>
          <a:pPr marL="228600" lvl="1" indent="-228600" algn="l" defTabSz="1066800">
            <a:lnSpc>
              <a:spcPct val="90000"/>
            </a:lnSpc>
            <a:spcBef>
              <a:spcPct val="0"/>
            </a:spcBef>
            <a:spcAft>
              <a:spcPct val="15000"/>
            </a:spcAft>
            <a:buChar char="••"/>
          </a:pPr>
          <a:r>
            <a:rPr lang="en-US" sz="2400" kern="1200" dirty="0" smtClean="0"/>
            <a:t>Like Credit card- Pay @</a:t>
          </a:r>
          <a:r>
            <a:rPr lang="en-US" sz="2400" kern="1200" dirty="0" err="1" smtClean="0"/>
            <a:t>PoS</a:t>
          </a:r>
          <a:r>
            <a:rPr lang="en-US" sz="2400" kern="1200" dirty="0" smtClean="0"/>
            <a:t>, online but immediate deduction, no grace period.</a:t>
          </a:r>
          <a:endParaRPr lang="en-US" sz="2400" kern="1200" dirty="0"/>
        </a:p>
      </dsp:txBody>
      <dsp:txXfrm>
        <a:off x="0" y="1997751"/>
        <a:ext cx="4256821" cy="2003400"/>
      </dsp:txXfrm>
    </dsp:sp>
    <dsp:sp modelId="{356DD338-1FD8-488E-BBD2-47C6AE3CC2B7}">
      <dsp:nvSpPr>
        <dsp:cNvPr id="0" name=""/>
        <dsp:cNvSpPr/>
      </dsp:nvSpPr>
      <dsp:spPr>
        <a:xfrm>
          <a:off x="212841" y="1643511"/>
          <a:ext cx="2979774" cy="70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628" tIns="0" rIns="112628" bIns="0" numCol="1" spcCol="1270" anchor="ctr" anchorCtr="0">
          <a:noAutofit/>
        </a:bodyPr>
        <a:lstStyle/>
        <a:p>
          <a:pPr lvl="0" algn="l" defTabSz="1066800">
            <a:lnSpc>
              <a:spcPct val="90000"/>
            </a:lnSpc>
            <a:spcBef>
              <a:spcPct val="0"/>
            </a:spcBef>
            <a:spcAft>
              <a:spcPct val="35000"/>
            </a:spcAft>
          </a:pPr>
          <a:r>
            <a:rPr lang="en-US" sz="2400" kern="1200" dirty="0" smtClean="0"/>
            <a:t>Debit card “Hybrid”</a:t>
          </a:r>
          <a:endParaRPr lang="en-US" sz="2400" kern="1200" dirty="0"/>
        </a:p>
      </dsp:txBody>
      <dsp:txXfrm>
        <a:off x="247426" y="1678096"/>
        <a:ext cx="2910604" cy="639310"/>
      </dsp:txXfrm>
    </dsp:sp>
    <dsp:sp modelId="{ABB8A6CD-8C05-49C1-BFCC-6BF423C59804}">
      <dsp:nvSpPr>
        <dsp:cNvPr id="0" name=""/>
        <dsp:cNvSpPr/>
      </dsp:nvSpPr>
      <dsp:spPr>
        <a:xfrm>
          <a:off x="0" y="4484990"/>
          <a:ext cx="4256821"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377" tIns="499872" rIns="33037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Stored value, specific usage</a:t>
          </a:r>
          <a:endParaRPr lang="en-US" sz="2400" kern="1200" dirty="0"/>
        </a:p>
      </dsp:txBody>
      <dsp:txXfrm>
        <a:off x="0" y="4484990"/>
        <a:ext cx="4256821" cy="982800"/>
      </dsp:txXfrm>
    </dsp:sp>
    <dsp:sp modelId="{38DDAB16-1034-4B9E-9933-E0EB18E3F3EC}">
      <dsp:nvSpPr>
        <dsp:cNvPr id="0" name=""/>
        <dsp:cNvSpPr/>
      </dsp:nvSpPr>
      <dsp:spPr>
        <a:xfrm>
          <a:off x="212841" y="4130751"/>
          <a:ext cx="2979774" cy="70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628" tIns="0" rIns="112628" bIns="0" numCol="1" spcCol="1270" anchor="ctr" anchorCtr="0">
          <a:noAutofit/>
        </a:bodyPr>
        <a:lstStyle/>
        <a:p>
          <a:pPr lvl="0" algn="l" defTabSz="1066800">
            <a:lnSpc>
              <a:spcPct val="90000"/>
            </a:lnSpc>
            <a:spcBef>
              <a:spcPct val="0"/>
            </a:spcBef>
            <a:spcAft>
              <a:spcPct val="35000"/>
            </a:spcAft>
          </a:pPr>
          <a:r>
            <a:rPr lang="en-US" sz="2400" kern="1200" dirty="0" smtClean="0"/>
            <a:t>Prepaid cards</a:t>
          </a:r>
          <a:endParaRPr lang="en-US" sz="2400" kern="1200" dirty="0"/>
        </a:p>
      </dsp:txBody>
      <dsp:txXfrm>
        <a:off x="247426" y="4165336"/>
        <a:ext cx="2910604"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8BA0B-4ED2-42BD-8069-12B1216A6BE0}">
      <dsp:nvSpPr>
        <dsp:cNvPr id="0" name=""/>
        <dsp:cNvSpPr/>
      </dsp:nvSpPr>
      <dsp:spPr>
        <a:xfrm>
          <a:off x="789" y="1652383"/>
          <a:ext cx="2435279" cy="200859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Current Account</a:t>
          </a:r>
          <a:endParaRPr lang="en-US" sz="2600" kern="1200" dirty="0"/>
        </a:p>
        <a:p>
          <a:pPr marL="228600" lvl="1" indent="-228600" algn="l" defTabSz="1155700">
            <a:lnSpc>
              <a:spcPct val="90000"/>
            </a:lnSpc>
            <a:spcBef>
              <a:spcPct val="0"/>
            </a:spcBef>
            <a:spcAft>
              <a:spcPct val="15000"/>
            </a:spcAft>
            <a:buChar char="••"/>
          </a:pPr>
          <a:r>
            <a:rPr lang="en-US" sz="2600" kern="1200" dirty="0" smtClean="0"/>
            <a:t>Savings Account</a:t>
          </a:r>
          <a:endParaRPr lang="en-US" sz="2600" kern="1200" dirty="0"/>
        </a:p>
        <a:p>
          <a:pPr marL="228600" lvl="1" indent="-228600" algn="l" defTabSz="1155700">
            <a:lnSpc>
              <a:spcPct val="90000"/>
            </a:lnSpc>
            <a:spcBef>
              <a:spcPct val="0"/>
            </a:spcBef>
            <a:spcAft>
              <a:spcPct val="15000"/>
            </a:spcAft>
            <a:buChar char="••"/>
          </a:pPr>
          <a:r>
            <a:rPr lang="en-US" sz="2600" kern="1200" dirty="0" smtClean="0"/>
            <a:t>FD/RD….</a:t>
          </a:r>
          <a:endParaRPr lang="en-US" sz="2600" kern="1200" dirty="0"/>
        </a:p>
      </dsp:txBody>
      <dsp:txXfrm>
        <a:off x="47012" y="1698606"/>
        <a:ext cx="2342833" cy="1485736"/>
      </dsp:txXfrm>
    </dsp:sp>
    <dsp:sp modelId="{0AEE4D43-FCF1-40DD-AFC6-B513D6C2F710}">
      <dsp:nvSpPr>
        <dsp:cNvPr id="0" name=""/>
        <dsp:cNvSpPr/>
      </dsp:nvSpPr>
      <dsp:spPr>
        <a:xfrm>
          <a:off x="1388723" y="2200337"/>
          <a:ext cx="2582887" cy="2582887"/>
        </a:xfrm>
        <a:prstGeom prst="leftCircularArrow">
          <a:avLst>
            <a:gd name="adj1" fmla="val 2759"/>
            <a:gd name="adj2" fmla="val 336426"/>
            <a:gd name="adj3" fmla="val 2111937"/>
            <a:gd name="adj4" fmla="val 9024489"/>
            <a:gd name="adj5" fmla="val 321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0B505D-7A88-47EF-AB45-DAA3EB5715CC}">
      <dsp:nvSpPr>
        <dsp:cNvPr id="0" name=""/>
        <dsp:cNvSpPr/>
      </dsp:nvSpPr>
      <dsp:spPr>
        <a:xfrm>
          <a:off x="541963" y="3230566"/>
          <a:ext cx="2164693" cy="8608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dirty="0" smtClean="0"/>
            <a:t>Bank account</a:t>
          </a:r>
          <a:endParaRPr lang="en-US" sz="3100" kern="1200" dirty="0"/>
        </a:p>
      </dsp:txBody>
      <dsp:txXfrm>
        <a:off x="567176" y="3255779"/>
        <a:ext cx="2114267" cy="810401"/>
      </dsp:txXfrm>
    </dsp:sp>
    <dsp:sp modelId="{86EF4016-4D0E-497E-B047-3CDB4A33F15C}">
      <dsp:nvSpPr>
        <dsp:cNvPr id="0" name=""/>
        <dsp:cNvSpPr/>
      </dsp:nvSpPr>
      <dsp:spPr>
        <a:xfrm>
          <a:off x="3046029" y="1652383"/>
          <a:ext cx="2435279" cy="200859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solidFill>
                <a:srgbClr val="FF0000"/>
              </a:solidFill>
            </a:rPr>
            <a:t>Paper order</a:t>
          </a:r>
          <a:endParaRPr lang="en-US" sz="2600" kern="1200" dirty="0">
            <a:solidFill>
              <a:srgbClr val="FF0000"/>
            </a:solidFill>
          </a:endParaRPr>
        </a:p>
        <a:p>
          <a:pPr marL="228600" lvl="1" indent="-228600" algn="l" defTabSz="1155700">
            <a:lnSpc>
              <a:spcPct val="90000"/>
            </a:lnSpc>
            <a:spcBef>
              <a:spcPct val="0"/>
            </a:spcBef>
            <a:spcAft>
              <a:spcPct val="15000"/>
            </a:spcAft>
            <a:buChar char="••"/>
          </a:pPr>
          <a:r>
            <a:rPr lang="en-US" sz="2600" kern="1200" dirty="0" smtClean="0"/>
            <a:t>Electronic Orders</a:t>
          </a:r>
          <a:endParaRPr lang="en-US" sz="2600" kern="1200" dirty="0"/>
        </a:p>
      </dsp:txBody>
      <dsp:txXfrm>
        <a:off x="3092252" y="2129019"/>
        <a:ext cx="2342833" cy="1485736"/>
      </dsp:txXfrm>
    </dsp:sp>
    <dsp:sp modelId="{FA6D8C25-A33F-4CE4-A02C-D3E0407E564B}">
      <dsp:nvSpPr>
        <dsp:cNvPr id="0" name=""/>
        <dsp:cNvSpPr/>
      </dsp:nvSpPr>
      <dsp:spPr>
        <a:xfrm>
          <a:off x="4413669" y="451382"/>
          <a:ext cx="2894062" cy="2894062"/>
        </a:xfrm>
        <a:prstGeom prst="circularArrow">
          <a:avLst>
            <a:gd name="adj1" fmla="val 2463"/>
            <a:gd name="adj2" fmla="val 298188"/>
            <a:gd name="adj3" fmla="val 19526301"/>
            <a:gd name="adj4" fmla="val 12575511"/>
            <a:gd name="adj5" fmla="val 2873"/>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C03C31-CC41-470C-947E-ED8FBB439B5D}">
      <dsp:nvSpPr>
        <dsp:cNvPr id="0" name=""/>
        <dsp:cNvSpPr/>
      </dsp:nvSpPr>
      <dsp:spPr>
        <a:xfrm>
          <a:off x="3587202" y="1221969"/>
          <a:ext cx="2164693" cy="8608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smtClean="0"/>
            <a:t>Bank Money</a:t>
          </a:r>
          <a:endParaRPr lang="en-US" sz="3100" kern="1200"/>
        </a:p>
      </dsp:txBody>
      <dsp:txXfrm>
        <a:off x="3612415" y="1247182"/>
        <a:ext cx="2114267" cy="810401"/>
      </dsp:txXfrm>
    </dsp:sp>
    <dsp:sp modelId="{E38C3499-E16E-41B3-ABCB-FC8D10DC5690}">
      <dsp:nvSpPr>
        <dsp:cNvPr id="0" name=""/>
        <dsp:cNvSpPr/>
      </dsp:nvSpPr>
      <dsp:spPr>
        <a:xfrm>
          <a:off x="6091268" y="1652383"/>
          <a:ext cx="2435279" cy="200859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1155700">
            <a:lnSpc>
              <a:spcPct val="90000"/>
            </a:lnSpc>
            <a:spcBef>
              <a:spcPct val="0"/>
            </a:spcBef>
            <a:spcAft>
              <a:spcPct val="15000"/>
            </a:spcAft>
            <a:buChar char="••"/>
          </a:pPr>
          <a:r>
            <a:rPr lang="en-US" sz="2600" kern="1200" smtClean="0"/>
            <a:t>Spot</a:t>
          </a:r>
          <a:endParaRPr lang="en-US" sz="2600" kern="1200"/>
        </a:p>
        <a:p>
          <a:pPr marL="228600" lvl="1" indent="-228600" algn="l" defTabSz="1155700">
            <a:lnSpc>
              <a:spcPct val="90000"/>
            </a:lnSpc>
            <a:spcBef>
              <a:spcPct val="0"/>
            </a:spcBef>
            <a:spcAft>
              <a:spcPct val="15000"/>
            </a:spcAft>
            <a:buChar char="••"/>
          </a:pPr>
          <a:r>
            <a:rPr lang="en-US" sz="2600" kern="1200" smtClean="0"/>
            <a:t>Deferred</a:t>
          </a:r>
          <a:endParaRPr lang="en-US" sz="2600" kern="1200"/>
        </a:p>
      </dsp:txBody>
      <dsp:txXfrm>
        <a:off x="6137491" y="1698606"/>
        <a:ext cx="2342833" cy="1485736"/>
      </dsp:txXfrm>
    </dsp:sp>
    <dsp:sp modelId="{12FA2424-16AA-4C90-A8C1-8027ACED97C3}">
      <dsp:nvSpPr>
        <dsp:cNvPr id="0" name=""/>
        <dsp:cNvSpPr/>
      </dsp:nvSpPr>
      <dsp:spPr>
        <a:xfrm>
          <a:off x="6632442" y="3230566"/>
          <a:ext cx="2164693" cy="86082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smtClean="0"/>
            <a:t>Payment</a:t>
          </a:r>
          <a:endParaRPr lang="en-US" sz="3100" kern="1200"/>
        </a:p>
      </dsp:txBody>
      <dsp:txXfrm>
        <a:off x="6657655" y="3255779"/>
        <a:ext cx="2114267" cy="81040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4CE1C-5524-4164-8043-6290D105B506}">
      <dsp:nvSpPr>
        <dsp:cNvPr id="0" name=""/>
        <dsp:cNvSpPr/>
      </dsp:nvSpPr>
      <dsp:spPr>
        <a:xfrm>
          <a:off x="0" y="0"/>
          <a:ext cx="8797925" cy="252955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Magnetic (60s technology)</a:t>
          </a:r>
          <a:endParaRPr lang="en-US" sz="3100" kern="1200" dirty="0"/>
        </a:p>
        <a:p>
          <a:pPr marL="228600" lvl="1" indent="-228600" algn="l" defTabSz="1066800">
            <a:lnSpc>
              <a:spcPct val="90000"/>
            </a:lnSpc>
            <a:spcBef>
              <a:spcPct val="0"/>
            </a:spcBef>
            <a:spcAft>
              <a:spcPct val="15000"/>
            </a:spcAft>
            <a:buChar char="••"/>
          </a:pPr>
          <a:r>
            <a:rPr lang="en-US" sz="2400" kern="1200" dirty="0" smtClean="0"/>
            <a:t>Data on magnetic strip.</a:t>
          </a:r>
          <a:endParaRPr lang="en-US" sz="2400" kern="1200" dirty="0"/>
        </a:p>
        <a:p>
          <a:pPr marL="228600" lvl="1" indent="-228600" algn="l" defTabSz="1066800">
            <a:lnSpc>
              <a:spcPct val="90000"/>
            </a:lnSpc>
            <a:spcBef>
              <a:spcPct val="0"/>
            </a:spcBef>
            <a:spcAft>
              <a:spcPct val="15000"/>
            </a:spcAft>
            <a:buChar char="••"/>
          </a:pPr>
          <a:r>
            <a:rPr lang="x-none" sz="2400" kern="1200" dirty="0" smtClean="0"/>
            <a:t>Data can be duplicated, cloned, skimmed = fraud.</a:t>
          </a:r>
          <a:endParaRPr lang="en-US" sz="2400" kern="1200" dirty="0"/>
        </a:p>
      </dsp:txBody>
      <dsp:txXfrm>
        <a:off x="2012540" y="0"/>
        <a:ext cx="6785384" cy="2529555"/>
      </dsp:txXfrm>
    </dsp:sp>
    <dsp:sp modelId="{4145A552-44DC-4204-9CF2-5566EF7EEBB9}">
      <dsp:nvSpPr>
        <dsp:cNvPr id="0" name=""/>
        <dsp:cNvSpPr/>
      </dsp:nvSpPr>
      <dsp:spPr>
        <a:xfrm>
          <a:off x="252955" y="616968"/>
          <a:ext cx="1759585" cy="1295617"/>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729B9D-5C72-4C41-BFDD-9D1952DB7866}">
      <dsp:nvSpPr>
        <dsp:cNvPr id="0" name=""/>
        <dsp:cNvSpPr/>
      </dsp:nvSpPr>
      <dsp:spPr>
        <a:xfrm>
          <a:off x="0" y="2782510"/>
          <a:ext cx="8797925" cy="252955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x-none" sz="3100" kern="1200" dirty="0" smtClean="0"/>
            <a:t>EMV: Europay+Mastercard+Visa</a:t>
          </a:r>
          <a:endParaRPr lang="en-US" sz="3100" kern="1200" dirty="0"/>
        </a:p>
        <a:p>
          <a:pPr marL="228600" lvl="1" indent="-228600" algn="l" defTabSz="1066800">
            <a:lnSpc>
              <a:spcPct val="90000"/>
            </a:lnSpc>
            <a:spcBef>
              <a:spcPct val="0"/>
            </a:spcBef>
            <a:spcAft>
              <a:spcPct val="15000"/>
            </a:spcAft>
            <a:buChar char="••"/>
          </a:pPr>
          <a:r>
            <a:rPr lang="x-none" sz="2400" kern="1200" dirty="0" smtClean="0"/>
            <a:t>chip infrastructure with encr</a:t>
          </a:r>
          <a:r>
            <a:rPr lang="en-US" sz="2400" kern="1200" dirty="0" err="1" smtClean="0"/>
            <a:t>yp</a:t>
          </a:r>
          <a:r>
            <a:rPr lang="x-none" sz="2400" kern="1200" dirty="0" smtClean="0"/>
            <a:t>tion</a:t>
          </a:r>
          <a:r>
            <a:rPr lang="en-US" sz="2400" kern="1200" dirty="0" smtClean="0"/>
            <a:t>. RBI ordered migration (2013)</a:t>
          </a:r>
          <a:endParaRPr lang="en-US" sz="2400" kern="1200" dirty="0"/>
        </a:p>
        <a:p>
          <a:pPr marL="228600" lvl="1" indent="-228600" algn="l" defTabSz="1066800">
            <a:lnSpc>
              <a:spcPct val="90000"/>
            </a:lnSpc>
            <a:spcBef>
              <a:spcPct val="0"/>
            </a:spcBef>
            <a:spcAft>
              <a:spcPct val="15000"/>
            </a:spcAft>
            <a:buChar char="••"/>
          </a:pPr>
          <a:r>
            <a:rPr lang="en-US" sz="2400" kern="1200" dirty="0" smtClean="0"/>
            <a:t>EMV-contact: must remain inside terminal. </a:t>
          </a:r>
          <a:r>
            <a:rPr lang="en-US" sz="2400" kern="1200" dirty="0" err="1" smtClean="0"/>
            <a:t>Chip&amp;PIN</a:t>
          </a:r>
          <a:r>
            <a:rPr lang="en-US" sz="2400" kern="1200" dirty="0" smtClean="0"/>
            <a:t> | </a:t>
          </a:r>
          <a:r>
            <a:rPr lang="en-US" sz="2400" kern="1200" dirty="0" err="1" smtClean="0"/>
            <a:t>Chip&amp;Signature</a:t>
          </a:r>
          <a:r>
            <a:rPr lang="en-US" sz="2400" kern="1200" dirty="0" smtClean="0"/>
            <a:t>.</a:t>
          </a:r>
          <a:endParaRPr lang="en-US" sz="2400" kern="1200" dirty="0"/>
        </a:p>
        <a:p>
          <a:pPr marL="228600" lvl="1" indent="-228600" algn="l" defTabSz="1066800">
            <a:lnSpc>
              <a:spcPct val="90000"/>
            </a:lnSpc>
            <a:spcBef>
              <a:spcPct val="0"/>
            </a:spcBef>
            <a:spcAft>
              <a:spcPct val="15000"/>
            </a:spcAft>
            <a:buChar char="••"/>
          </a:pPr>
          <a:r>
            <a:rPr lang="en-US" sz="2400" kern="1200" dirty="0" smtClean="0"/>
            <a:t>EMV-contactless: simply tap the card on terminal. (RFID)</a:t>
          </a:r>
          <a:endParaRPr lang="en-US" sz="2400" kern="1200" dirty="0"/>
        </a:p>
      </dsp:txBody>
      <dsp:txXfrm>
        <a:off x="2012540" y="2782510"/>
        <a:ext cx="6785384" cy="2529555"/>
      </dsp:txXfrm>
    </dsp:sp>
    <dsp:sp modelId="{B291AC59-B9E8-4D8D-8078-2EF91D0D9CEE}">
      <dsp:nvSpPr>
        <dsp:cNvPr id="0" name=""/>
        <dsp:cNvSpPr/>
      </dsp:nvSpPr>
      <dsp:spPr>
        <a:xfrm>
          <a:off x="252955" y="3399479"/>
          <a:ext cx="1759585" cy="1295617"/>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15A78-3A60-4F77-B1C8-576F5B61C879}">
      <dsp:nvSpPr>
        <dsp:cNvPr id="0" name=""/>
        <dsp:cNvSpPr/>
      </dsp:nvSpPr>
      <dsp:spPr>
        <a:xfrm>
          <a:off x="0" y="0"/>
          <a:ext cx="8797925" cy="25295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RFID: Radio frequency Identification </a:t>
          </a:r>
          <a:endParaRPr lang="en-US" sz="3600" kern="1200" dirty="0"/>
        </a:p>
        <a:p>
          <a:pPr marL="285750" lvl="1" indent="-285750" algn="l" defTabSz="1244600">
            <a:lnSpc>
              <a:spcPct val="90000"/>
            </a:lnSpc>
            <a:spcBef>
              <a:spcPct val="0"/>
            </a:spcBef>
            <a:spcAft>
              <a:spcPct val="15000"/>
            </a:spcAft>
            <a:buChar char="••"/>
          </a:pPr>
          <a:r>
            <a:rPr lang="en-US" sz="2800" kern="1200" dirty="0" smtClean="0"/>
            <a:t>no power source: range ~25m</a:t>
          </a:r>
        </a:p>
        <a:p>
          <a:pPr marL="285750" lvl="1" indent="-285750" algn="l" defTabSz="1244600">
            <a:lnSpc>
              <a:spcPct val="90000"/>
            </a:lnSpc>
            <a:spcBef>
              <a:spcPct val="0"/>
            </a:spcBef>
            <a:spcAft>
              <a:spcPct val="15000"/>
            </a:spcAft>
            <a:buChar char="••"/>
          </a:pPr>
          <a:r>
            <a:rPr lang="en-US" sz="2800" kern="1200" dirty="0" smtClean="0"/>
            <a:t>With power source: upto 100m</a:t>
          </a:r>
        </a:p>
        <a:p>
          <a:pPr marL="285750" lvl="1" indent="-285750" algn="l" defTabSz="1244600">
            <a:lnSpc>
              <a:spcPct val="90000"/>
            </a:lnSpc>
            <a:spcBef>
              <a:spcPct val="0"/>
            </a:spcBef>
            <a:spcAft>
              <a:spcPct val="15000"/>
            </a:spcAft>
            <a:buChar char="••"/>
          </a:pPr>
          <a:r>
            <a:rPr lang="en-US" sz="2800" kern="1200" dirty="0" smtClean="0"/>
            <a:t>logistic, vehicle detection. Toll pay ICICI-</a:t>
          </a:r>
          <a:r>
            <a:rPr lang="en-US" sz="2800" kern="1200" dirty="0" err="1" smtClean="0"/>
            <a:t>FAStag</a:t>
          </a:r>
          <a:r>
            <a:rPr lang="en-US" sz="2800" kern="1200" dirty="0" smtClean="0"/>
            <a:t> prepaid card</a:t>
          </a:r>
        </a:p>
      </dsp:txBody>
      <dsp:txXfrm>
        <a:off x="2012540" y="0"/>
        <a:ext cx="6785384" cy="2529555"/>
      </dsp:txXfrm>
    </dsp:sp>
    <dsp:sp modelId="{CCA65A68-668F-4077-AB94-CC3639CCC0F9}">
      <dsp:nvSpPr>
        <dsp:cNvPr id="0" name=""/>
        <dsp:cNvSpPr/>
      </dsp:nvSpPr>
      <dsp:spPr>
        <a:xfrm>
          <a:off x="252955" y="586452"/>
          <a:ext cx="1759585" cy="135665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146F2D-2F9A-40EF-9C10-24569F989E67}">
      <dsp:nvSpPr>
        <dsp:cNvPr id="0" name=""/>
        <dsp:cNvSpPr/>
      </dsp:nvSpPr>
      <dsp:spPr>
        <a:xfrm>
          <a:off x="0" y="2782510"/>
          <a:ext cx="8797925" cy="25295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x-none" sz="3600" kern="1200" dirty="0" smtClean="0"/>
            <a:t>NFC: Nearfield communication tech. </a:t>
          </a:r>
          <a:endParaRPr lang="en-US" sz="3600" kern="1200" dirty="0"/>
        </a:p>
        <a:p>
          <a:pPr marL="285750" lvl="1" indent="-285750" algn="l" defTabSz="1244600">
            <a:lnSpc>
              <a:spcPct val="90000"/>
            </a:lnSpc>
            <a:spcBef>
              <a:spcPct val="0"/>
            </a:spcBef>
            <a:spcAft>
              <a:spcPct val="15000"/>
            </a:spcAft>
            <a:buChar char="••"/>
          </a:pPr>
          <a:r>
            <a:rPr lang="x-none" sz="2800" kern="1200" dirty="0" smtClean="0"/>
            <a:t>Contactless payment</a:t>
          </a:r>
          <a:r>
            <a:rPr lang="en-US" sz="2800" kern="1200" dirty="0" smtClean="0"/>
            <a:t> / </a:t>
          </a:r>
          <a:r>
            <a:rPr lang="en-US" sz="2800" kern="1200" dirty="0" err="1" smtClean="0"/>
            <a:t>datasharing</a:t>
          </a:r>
          <a:r>
            <a:rPr lang="x-none" sz="2800" kern="1200" dirty="0" smtClean="0"/>
            <a:t> possible, </a:t>
          </a:r>
          <a:endParaRPr lang="en-US" sz="2800" kern="1200" dirty="0"/>
        </a:p>
        <a:p>
          <a:pPr marL="285750" lvl="1" indent="-285750" algn="l" defTabSz="1244600">
            <a:lnSpc>
              <a:spcPct val="90000"/>
            </a:lnSpc>
            <a:spcBef>
              <a:spcPct val="0"/>
            </a:spcBef>
            <a:spcAft>
              <a:spcPct val="15000"/>
            </a:spcAft>
            <a:buChar char="••"/>
          </a:pPr>
          <a:r>
            <a:rPr lang="x-none" sz="2800" kern="1200" dirty="0" smtClean="0"/>
            <a:t>via </a:t>
          </a:r>
          <a:r>
            <a:rPr lang="en-US" sz="2800" kern="1200" dirty="0" smtClean="0"/>
            <a:t>Encrypted electromagnetic R</a:t>
          </a:r>
          <a:r>
            <a:rPr lang="x-none" sz="2800" kern="1200" dirty="0" smtClean="0"/>
            <a:t>adio tech. </a:t>
          </a:r>
          <a:endParaRPr lang="en-US" sz="2800" kern="1200" dirty="0"/>
        </a:p>
        <a:p>
          <a:pPr marL="285750" lvl="1" indent="-285750" algn="l" defTabSz="1244600">
            <a:lnSpc>
              <a:spcPct val="90000"/>
            </a:lnSpc>
            <a:spcBef>
              <a:spcPct val="0"/>
            </a:spcBef>
            <a:spcAft>
              <a:spcPct val="15000"/>
            </a:spcAft>
            <a:buChar char="••"/>
          </a:pPr>
          <a:r>
            <a:rPr lang="en-US" sz="2800" kern="1200" dirty="0" smtClean="0"/>
            <a:t>Range: ~few cm. </a:t>
          </a:r>
          <a:r>
            <a:rPr lang="x-none" sz="2800" kern="1200" dirty="0" smtClean="0"/>
            <a:t>eg. Apple Pay.</a:t>
          </a:r>
          <a:r>
            <a:rPr lang="en-US" sz="2800" kern="1200" dirty="0" smtClean="0"/>
            <a:t> </a:t>
          </a:r>
          <a:r>
            <a:rPr lang="en-US" sz="2800" strike="sngStrike" kern="1200" dirty="0" smtClean="0">
              <a:solidFill>
                <a:srgbClr val="FFC000"/>
              </a:solidFill>
            </a:rPr>
            <a:t>BHIM</a:t>
          </a:r>
          <a:endParaRPr lang="en-US" sz="2800" strike="sngStrike" kern="1200" dirty="0">
            <a:solidFill>
              <a:srgbClr val="FFC000"/>
            </a:solidFill>
          </a:endParaRPr>
        </a:p>
      </dsp:txBody>
      <dsp:txXfrm>
        <a:off x="2012540" y="2782510"/>
        <a:ext cx="6785384" cy="2529555"/>
      </dsp:txXfrm>
    </dsp:sp>
    <dsp:sp modelId="{1630AADE-F6C5-48B2-A2F4-ABC40BB24BB0}">
      <dsp:nvSpPr>
        <dsp:cNvPr id="0" name=""/>
        <dsp:cNvSpPr/>
      </dsp:nvSpPr>
      <dsp:spPr>
        <a:xfrm>
          <a:off x="252955" y="3337940"/>
          <a:ext cx="1759585" cy="1418695"/>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05EFD-F7BA-4FE4-AAEB-CC0219129BA2}">
      <dsp:nvSpPr>
        <dsp:cNvPr id="0" name=""/>
        <dsp:cNvSpPr/>
      </dsp:nvSpPr>
      <dsp:spPr>
        <a:xfrm>
          <a:off x="7732" y="700228"/>
          <a:ext cx="2311173" cy="1386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Amazon</a:t>
          </a:r>
          <a:endParaRPr lang="en-US" sz="3300" kern="1200" dirty="0"/>
        </a:p>
      </dsp:txBody>
      <dsp:txXfrm>
        <a:off x="48347" y="740843"/>
        <a:ext cx="2229943" cy="1305474"/>
      </dsp:txXfrm>
    </dsp:sp>
    <dsp:sp modelId="{FECC7D1F-3681-4F2F-BF48-FBA056CAD520}">
      <dsp:nvSpPr>
        <dsp:cNvPr id="0" name=""/>
        <dsp:cNvSpPr/>
      </dsp:nvSpPr>
      <dsp:spPr>
        <a:xfrm>
          <a:off x="2550023" y="1106995"/>
          <a:ext cx="489968" cy="5731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a:off x="2550023" y="1221629"/>
        <a:ext cx="342978" cy="343903"/>
      </dsp:txXfrm>
    </dsp:sp>
    <dsp:sp modelId="{0F7FCE9C-3B70-4E5F-A4B4-02EB8ECFFEEA}">
      <dsp:nvSpPr>
        <dsp:cNvPr id="0" name=""/>
        <dsp:cNvSpPr/>
      </dsp:nvSpPr>
      <dsp:spPr>
        <a:xfrm>
          <a:off x="3243375" y="700228"/>
          <a:ext cx="2311173" cy="1386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Master/Visa</a:t>
          </a:r>
          <a:endParaRPr lang="en-US" sz="3300" kern="1200" dirty="0"/>
        </a:p>
      </dsp:txBody>
      <dsp:txXfrm>
        <a:off x="3283990" y="740843"/>
        <a:ext cx="2229943" cy="1305474"/>
      </dsp:txXfrm>
    </dsp:sp>
    <dsp:sp modelId="{32214C1C-9417-48A3-98FC-5C7C39564253}">
      <dsp:nvSpPr>
        <dsp:cNvPr id="0" name=""/>
        <dsp:cNvSpPr/>
      </dsp:nvSpPr>
      <dsp:spPr>
        <a:xfrm>
          <a:off x="5785666" y="1106995"/>
          <a:ext cx="489968" cy="5731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a:off x="5785666" y="1221629"/>
        <a:ext cx="342978" cy="343903"/>
      </dsp:txXfrm>
    </dsp:sp>
    <dsp:sp modelId="{1B22DFD1-1216-47B2-9790-53C818E80854}">
      <dsp:nvSpPr>
        <dsp:cNvPr id="0" name=""/>
        <dsp:cNvSpPr/>
      </dsp:nvSpPr>
      <dsp:spPr>
        <a:xfrm>
          <a:off x="6479018" y="700228"/>
          <a:ext cx="2311173" cy="1386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SBI </a:t>
          </a:r>
          <a:endParaRPr lang="en-US" sz="3300" kern="1200" dirty="0"/>
        </a:p>
      </dsp:txBody>
      <dsp:txXfrm>
        <a:off x="6519633" y="740843"/>
        <a:ext cx="2229943" cy="130547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EB35A-6FC6-4F27-BE51-C17233AF1DDE}">
      <dsp:nvSpPr>
        <dsp:cNvPr id="0" name=""/>
        <dsp:cNvSpPr/>
      </dsp:nvSpPr>
      <dsp:spPr>
        <a:xfrm>
          <a:off x="4188" y="4152"/>
          <a:ext cx="1621687" cy="318594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Frontend Website</a:t>
          </a:r>
          <a:endParaRPr lang="en-US" sz="3100" kern="1200" dirty="0"/>
        </a:p>
      </dsp:txBody>
      <dsp:txXfrm>
        <a:off x="51686" y="51650"/>
        <a:ext cx="1526691" cy="3090946"/>
      </dsp:txXfrm>
    </dsp:sp>
    <dsp:sp modelId="{72310B7B-9486-48B6-9267-3BEFAFF16B68}">
      <dsp:nvSpPr>
        <dsp:cNvPr id="0" name=""/>
        <dsp:cNvSpPr/>
      </dsp:nvSpPr>
      <dsp:spPr>
        <a:xfrm>
          <a:off x="1898319" y="4152"/>
          <a:ext cx="6895416" cy="182369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[CMS]: </a:t>
          </a:r>
          <a:r>
            <a:rPr lang="en-US" sz="3100" kern="1200" dirty="0" err="1" smtClean="0"/>
            <a:t>Wordpress</a:t>
          </a:r>
          <a:r>
            <a:rPr lang="en-US" sz="3100" kern="1200" dirty="0" smtClean="0"/>
            <a:t>| Joomla | Drupal</a:t>
          </a:r>
          <a:endParaRPr lang="en-US" sz="3100" kern="1200" dirty="0"/>
        </a:p>
      </dsp:txBody>
      <dsp:txXfrm>
        <a:off x="1951733" y="57566"/>
        <a:ext cx="6788588" cy="1716869"/>
      </dsp:txXfrm>
    </dsp:sp>
    <dsp:sp modelId="{EE9FA725-CBAE-46CC-B8E7-9E7B4020139B}">
      <dsp:nvSpPr>
        <dsp:cNvPr id="0" name=""/>
        <dsp:cNvSpPr/>
      </dsp:nvSpPr>
      <dsp:spPr>
        <a:xfrm>
          <a:off x="1898319" y="2123267"/>
          <a:ext cx="1621687" cy="318594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HTML</a:t>
          </a:r>
          <a:endParaRPr lang="en-US" sz="3100" kern="1200" dirty="0"/>
        </a:p>
      </dsp:txBody>
      <dsp:txXfrm>
        <a:off x="1945817" y="2170765"/>
        <a:ext cx="1526691" cy="3090946"/>
      </dsp:txXfrm>
    </dsp:sp>
    <dsp:sp modelId="{BD9DA337-8073-44B8-B02E-39B113330AC7}">
      <dsp:nvSpPr>
        <dsp:cNvPr id="0" name=""/>
        <dsp:cNvSpPr/>
      </dsp:nvSpPr>
      <dsp:spPr>
        <a:xfrm>
          <a:off x="3656229" y="2123267"/>
          <a:ext cx="1621687" cy="318594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CSS</a:t>
          </a:r>
          <a:endParaRPr lang="en-US" sz="3100" kern="1200" dirty="0"/>
        </a:p>
      </dsp:txBody>
      <dsp:txXfrm>
        <a:off x="3703727" y="2170765"/>
        <a:ext cx="1526691" cy="3090946"/>
      </dsp:txXfrm>
    </dsp:sp>
    <dsp:sp modelId="{527AB21E-7E2D-4D66-92CB-34780BAA888D}">
      <dsp:nvSpPr>
        <dsp:cNvPr id="0" name=""/>
        <dsp:cNvSpPr/>
      </dsp:nvSpPr>
      <dsp:spPr>
        <a:xfrm>
          <a:off x="5414139" y="2123267"/>
          <a:ext cx="1621687" cy="318594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PHP</a:t>
          </a:r>
          <a:br>
            <a:rPr lang="en-US" sz="3100" kern="1200" dirty="0" smtClean="0"/>
          </a:br>
          <a:r>
            <a:rPr lang="en-US" sz="3100" kern="1200" dirty="0" smtClean="0"/>
            <a:t>ASP.NET</a:t>
          </a:r>
          <a:endParaRPr lang="en-US" sz="3100" kern="1200" dirty="0"/>
        </a:p>
      </dsp:txBody>
      <dsp:txXfrm>
        <a:off x="5461637" y="2170765"/>
        <a:ext cx="1526691" cy="3090946"/>
      </dsp:txXfrm>
    </dsp:sp>
    <dsp:sp modelId="{862C8FC9-E835-4002-9AA4-2252E0DEE3F5}">
      <dsp:nvSpPr>
        <dsp:cNvPr id="0" name=""/>
        <dsp:cNvSpPr/>
      </dsp:nvSpPr>
      <dsp:spPr>
        <a:xfrm>
          <a:off x="7172048" y="2123267"/>
          <a:ext cx="1621687" cy="318594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SQL</a:t>
          </a:r>
          <a:br>
            <a:rPr lang="en-US" sz="3100" kern="1200" dirty="0" smtClean="0"/>
          </a:br>
          <a:r>
            <a:rPr lang="en-US" sz="3100" kern="1200" dirty="0" smtClean="0"/>
            <a:t>RDBMS</a:t>
          </a:r>
          <a:endParaRPr lang="en-US" sz="3100" kern="1200" dirty="0"/>
        </a:p>
      </dsp:txBody>
      <dsp:txXfrm>
        <a:off x="7219546" y="2170765"/>
        <a:ext cx="1526691" cy="309094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E3E80-AB9A-4FF5-85A4-BCF53B87E3AF}">
      <dsp:nvSpPr>
        <dsp:cNvPr id="0" name=""/>
        <dsp:cNvSpPr/>
      </dsp:nvSpPr>
      <dsp:spPr>
        <a:xfrm>
          <a:off x="3558" y="1474428"/>
          <a:ext cx="8860045" cy="124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lvl="0" algn="ctr" defTabSz="2533650">
            <a:lnSpc>
              <a:spcPct val="90000"/>
            </a:lnSpc>
            <a:spcBef>
              <a:spcPct val="0"/>
            </a:spcBef>
            <a:spcAft>
              <a:spcPct val="35000"/>
            </a:spcAft>
          </a:pPr>
          <a:r>
            <a:rPr lang="en-US" sz="5700" kern="1200" dirty="0" err="1" smtClean="0"/>
            <a:t>Wordpress</a:t>
          </a:r>
          <a:r>
            <a:rPr lang="en-US" sz="5700" kern="1200" dirty="0" smtClean="0"/>
            <a:t> Platform</a:t>
          </a:r>
          <a:endParaRPr lang="en-US" sz="5700" kern="1200" dirty="0"/>
        </a:p>
      </dsp:txBody>
      <dsp:txXfrm>
        <a:off x="40065" y="1510935"/>
        <a:ext cx="8787031" cy="1173421"/>
      </dsp:txXfrm>
    </dsp:sp>
    <dsp:sp modelId="{133C4DF7-224C-4B80-BBA3-8842C9E83A0D}">
      <dsp:nvSpPr>
        <dsp:cNvPr id="0" name=""/>
        <dsp:cNvSpPr/>
      </dsp:nvSpPr>
      <dsp:spPr>
        <a:xfrm>
          <a:off x="3558" y="564"/>
          <a:ext cx="1660428" cy="124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Post</a:t>
          </a:r>
          <a:endParaRPr lang="en-US" sz="2500" kern="1200" dirty="0"/>
        </a:p>
      </dsp:txBody>
      <dsp:txXfrm>
        <a:off x="40065" y="37071"/>
        <a:ext cx="1587414" cy="1173421"/>
      </dsp:txXfrm>
    </dsp:sp>
    <dsp:sp modelId="{00699E2C-5884-4F87-BD80-3D1E5196D492}">
      <dsp:nvSpPr>
        <dsp:cNvPr id="0" name=""/>
        <dsp:cNvSpPr/>
      </dsp:nvSpPr>
      <dsp:spPr>
        <a:xfrm>
          <a:off x="1803463" y="564"/>
          <a:ext cx="1660428" cy="124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Menu</a:t>
          </a:r>
          <a:endParaRPr lang="en-US" sz="2500" kern="1200" dirty="0"/>
        </a:p>
      </dsp:txBody>
      <dsp:txXfrm>
        <a:off x="1839970" y="37071"/>
        <a:ext cx="1587414" cy="1173421"/>
      </dsp:txXfrm>
    </dsp:sp>
    <dsp:sp modelId="{6E9F03B4-A05C-4B27-98B1-CA36AB49CF33}">
      <dsp:nvSpPr>
        <dsp:cNvPr id="0" name=""/>
        <dsp:cNvSpPr/>
      </dsp:nvSpPr>
      <dsp:spPr>
        <a:xfrm>
          <a:off x="3603367" y="564"/>
          <a:ext cx="1660428" cy="124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Contact page</a:t>
          </a:r>
          <a:endParaRPr lang="en-US" sz="2500" kern="1200" dirty="0"/>
        </a:p>
      </dsp:txBody>
      <dsp:txXfrm>
        <a:off x="3639874" y="37071"/>
        <a:ext cx="1587414" cy="1173421"/>
      </dsp:txXfrm>
    </dsp:sp>
    <dsp:sp modelId="{401EAB1F-0085-4DEF-AA64-FA799F7FC207}">
      <dsp:nvSpPr>
        <dsp:cNvPr id="0" name=""/>
        <dsp:cNvSpPr/>
      </dsp:nvSpPr>
      <dsp:spPr>
        <a:xfrm>
          <a:off x="5403271" y="564"/>
          <a:ext cx="1660428" cy="124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Comment section </a:t>
          </a:r>
          <a:endParaRPr lang="en-US" sz="2500" kern="1200" dirty="0"/>
        </a:p>
      </dsp:txBody>
      <dsp:txXfrm>
        <a:off x="5439778" y="37071"/>
        <a:ext cx="1587414" cy="1173421"/>
      </dsp:txXfrm>
    </dsp:sp>
    <dsp:sp modelId="{E7AD8378-32D7-401B-8614-1461B477E155}">
      <dsp:nvSpPr>
        <dsp:cNvPr id="0" name=""/>
        <dsp:cNvSpPr/>
      </dsp:nvSpPr>
      <dsp:spPr>
        <a:xfrm>
          <a:off x="7203175" y="564"/>
          <a:ext cx="1660428" cy="12464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Updates for new articles</a:t>
          </a:r>
          <a:endParaRPr lang="en-US" sz="2500" kern="1200" dirty="0"/>
        </a:p>
      </dsp:txBody>
      <dsp:txXfrm>
        <a:off x="7239682" y="37071"/>
        <a:ext cx="1587414" cy="117342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E3E80-AB9A-4FF5-85A4-BCF53B87E3AF}">
      <dsp:nvSpPr>
        <dsp:cNvPr id="0" name=""/>
        <dsp:cNvSpPr/>
      </dsp:nvSpPr>
      <dsp:spPr>
        <a:xfrm>
          <a:off x="3558" y="1474428"/>
          <a:ext cx="8860045" cy="1246435"/>
        </a:xfrm>
        <a:prstGeom prst="roundRect">
          <a:avLst>
            <a:gd name="adj" fmla="val 10000"/>
          </a:avLst>
        </a:prstGeom>
        <a:solidFill>
          <a:schemeClr val="dk2">
            <a:hueOff val="0"/>
            <a:satOff val="0"/>
            <a:lumOff val="0"/>
            <a:alphaOff val="0"/>
          </a:schemeClr>
        </a:solidFill>
        <a:ln w="7620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err="1" smtClean="0"/>
            <a:t>NPCi’s</a:t>
          </a:r>
          <a:r>
            <a:rPr lang="en-US" sz="4700" kern="1200" dirty="0" smtClean="0"/>
            <a:t> Unified Payment </a:t>
          </a:r>
          <a:r>
            <a:rPr lang="en-US" sz="4700" kern="1200" dirty="0" smtClean="0"/>
            <a:t>Interface (UPI)</a:t>
          </a:r>
          <a:endParaRPr lang="en-US" sz="4700" kern="1200" dirty="0"/>
        </a:p>
      </dsp:txBody>
      <dsp:txXfrm>
        <a:off x="40065" y="1510935"/>
        <a:ext cx="8787031" cy="1173421"/>
      </dsp:txXfrm>
    </dsp:sp>
    <dsp:sp modelId="{133C4DF7-224C-4B80-BBA3-8842C9E83A0D}">
      <dsp:nvSpPr>
        <dsp:cNvPr id="0" name=""/>
        <dsp:cNvSpPr/>
      </dsp:nvSpPr>
      <dsp:spPr>
        <a:xfrm>
          <a:off x="3558" y="564"/>
          <a:ext cx="1660428" cy="1246435"/>
        </a:xfrm>
        <a:prstGeom prst="roundRect">
          <a:avLst>
            <a:gd name="adj" fmla="val 10000"/>
          </a:avLst>
        </a:prstGeom>
        <a:solidFill>
          <a:schemeClr val="dk2">
            <a:hueOff val="0"/>
            <a:satOff val="0"/>
            <a:lumOff val="0"/>
            <a:alphaOff val="0"/>
          </a:schemeClr>
        </a:solidFill>
        <a:ln w="7620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App</a:t>
          </a:r>
          <a:endParaRPr lang="en-US" sz="1900" kern="1200" dirty="0"/>
        </a:p>
      </dsp:txBody>
      <dsp:txXfrm>
        <a:off x="40065" y="37071"/>
        <a:ext cx="1587414" cy="1173421"/>
      </dsp:txXfrm>
    </dsp:sp>
    <dsp:sp modelId="{DF3AC3D3-9B45-41D8-A68D-0B7588F80A9A}">
      <dsp:nvSpPr>
        <dsp:cNvPr id="0" name=""/>
        <dsp:cNvSpPr/>
      </dsp:nvSpPr>
      <dsp:spPr>
        <a:xfrm>
          <a:off x="1803463" y="564"/>
          <a:ext cx="1660428" cy="1246435"/>
        </a:xfrm>
        <a:prstGeom prst="roundRect">
          <a:avLst>
            <a:gd name="adj" fmla="val 10000"/>
          </a:avLst>
        </a:prstGeom>
        <a:solidFill>
          <a:schemeClr val="dk2">
            <a:hueOff val="0"/>
            <a:satOff val="0"/>
            <a:lumOff val="0"/>
            <a:alphaOff val="0"/>
          </a:schemeClr>
        </a:solidFill>
        <a:ln w="7620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Push transaction </a:t>
          </a:r>
        </a:p>
        <a:p>
          <a:pPr lvl="0" algn="ctr" defTabSz="844550">
            <a:lnSpc>
              <a:spcPct val="90000"/>
            </a:lnSpc>
            <a:spcBef>
              <a:spcPct val="0"/>
            </a:spcBef>
            <a:spcAft>
              <a:spcPct val="35000"/>
            </a:spcAft>
          </a:pPr>
          <a:r>
            <a:rPr lang="en-US" sz="1900" kern="1200" dirty="0" smtClean="0"/>
            <a:t>(Remittance)</a:t>
          </a:r>
          <a:endParaRPr lang="en-US" sz="1900" kern="1200" dirty="0"/>
        </a:p>
      </dsp:txBody>
      <dsp:txXfrm>
        <a:off x="1839970" y="37071"/>
        <a:ext cx="1587414" cy="1173421"/>
      </dsp:txXfrm>
    </dsp:sp>
    <dsp:sp modelId="{3A55332A-1983-4F43-B3B9-573AD805B674}">
      <dsp:nvSpPr>
        <dsp:cNvPr id="0" name=""/>
        <dsp:cNvSpPr/>
      </dsp:nvSpPr>
      <dsp:spPr>
        <a:xfrm>
          <a:off x="3603367" y="564"/>
          <a:ext cx="1660428" cy="1246435"/>
        </a:xfrm>
        <a:prstGeom prst="roundRect">
          <a:avLst>
            <a:gd name="adj" fmla="val 10000"/>
          </a:avLst>
        </a:prstGeom>
        <a:solidFill>
          <a:schemeClr val="dk2">
            <a:hueOff val="0"/>
            <a:satOff val="0"/>
            <a:lumOff val="0"/>
            <a:alphaOff val="0"/>
          </a:schemeClr>
        </a:solidFill>
        <a:ln w="7620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Pull Transaction (monthly bill deduct)</a:t>
          </a:r>
          <a:endParaRPr lang="en-US" sz="1900" kern="1200" dirty="0"/>
        </a:p>
      </dsp:txBody>
      <dsp:txXfrm>
        <a:off x="3639874" y="37071"/>
        <a:ext cx="1587414" cy="1173421"/>
      </dsp:txXfrm>
    </dsp:sp>
    <dsp:sp modelId="{E7D37202-69AA-4490-AF38-D7AC4B4EB8F0}">
      <dsp:nvSpPr>
        <dsp:cNvPr id="0" name=""/>
        <dsp:cNvSpPr/>
      </dsp:nvSpPr>
      <dsp:spPr>
        <a:xfrm>
          <a:off x="5403271" y="564"/>
          <a:ext cx="1660428" cy="1246435"/>
        </a:xfrm>
        <a:prstGeom prst="roundRect">
          <a:avLst>
            <a:gd name="adj" fmla="val 10000"/>
          </a:avLst>
        </a:prstGeom>
        <a:solidFill>
          <a:schemeClr val="dk2">
            <a:hueOff val="0"/>
            <a:satOff val="0"/>
            <a:lumOff val="0"/>
            <a:alphaOff val="0"/>
          </a:schemeClr>
        </a:solidFill>
        <a:ln w="7620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QR Scan &amp; Pay </a:t>
          </a:r>
          <a:endParaRPr lang="en-US" sz="1900" kern="1200" dirty="0"/>
        </a:p>
      </dsp:txBody>
      <dsp:txXfrm>
        <a:off x="5439778" y="37071"/>
        <a:ext cx="1587414" cy="1173421"/>
      </dsp:txXfrm>
    </dsp:sp>
    <dsp:sp modelId="{AC216738-6877-4B41-BCC7-85C474C674B2}">
      <dsp:nvSpPr>
        <dsp:cNvPr id="0" name=""/>
        <dsp:cNvSpPr/>
      </dsp:nvSpPr>
      <dsp:spPr>
        <a:xfrm>
          <a:off x="7203175" y="564"/>
          <a:ext cx="1660428" cy="1246435"/>
        </a:xfrm>
        <a:prstGeom prst="roundRect">
          <a:avLst>
            <a:gd name="adj" fmla="val 10000"/>
          </a:avLst>
        </a:prstGeom>
        <a:solidFill>
          <a:schemeClr val="dk2">
            <a:hueOff val="0"/>
            <a:satOff val="0"/>
            <a:lumOff val="0"/>
            <a:alphaOff val="0"/>
          </a:schemeClr>
        </a:solidFill>
        <a:ln w="7620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Bill sharing among friends</a:t>
          </a:r>
          <a:endParaRPr lang="en-US" sz="1900" kern="1200" dirty="0"/>
        </a:p>
      </dsp:txBody>
      <dsp:txXfrm>
        <a:off x="7239682" y="37071"/>
        <a:ext cx="1587414" cy="117342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C04CB-0DE7-4B4B-8A1C-8C63A0C59274}">
      <dsp:nvSpPr>
        <dsp:cNvPr id="0" name=""/>
        <dsp:cNvSpPr/>
      </dsp:nvSpPr>
      <dsp:spPr>
        <a:xfrm>
          <a:off x="42" y="349970"/>
          <a:ext cx="4111139" cy="118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lvl="0" algn="ctr" defTabSz="1822450">
            <a:lnSpc>
              <a:spcPct val="90000"/>
            </a:lnSpc>
            <a:spcBef>
              <a:spcPct val="0"/>
            </a:spcBef>
            <a:spcAft>
              <a:spcPct val="35000"/>
            </a:spcAft>
          </a:pPr>
          <a:r>
            <a:rPr lang="en-US" sz="4100" kern="1200" dirty="0" smtClean="0"/>
            <a:t>UPI “BASED”</a:t>
          </a:r>
          <a:endParaRPr lang="en-US" sz="4100" kern="1200" dirty="0"/>
        </a:p>
      </dsp:txBody>
      <dsp:txXfrm>
        <a:off x="42" y="349970"/>
        <a:ext cx="4111139" cy="1180800"/>
      </dsp:txXfrm>
    </dsp:sp>
    <dsp:sp modelId="{BEF06455-023B-4D3C-8CF8-E72E263B8AEC}">
      <dsp:nvSpPr>
        <dsp:cNvPr id="0" name=""/>
        <dsp:cNvSpPr/>
      </dsp:nvSpPr>
      <dsp:spPr>
        <a:xfrm>
          <a:off x="42" y="1530770"/>
          <a:ext cx="4111139" cy="34326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dirty="0" err="1" smtClean="0"/>
            <a:t>Mrunal@hdfc</a:t>
          </a:r>
          <a:endParaRPr lang="en-US" sz="4100" kern="1200" dirty="0"/>
        </a:p>
        <a:p>
          <a:pPr marL="285750" lvl="1" indent="-285750" algn="l" defTabSz="1822450">
            <a:lnSpc>
              <a:spcPct val="90000"/>
            </a:lnSpc>
            <a:spcBef>
              <a:spcPct val="0"/>
            </a:spcBef>
            <a:spcAft>
              <a:spcPct val="15000"/>
            </a:spcAft>
            <a:buChar char="••"/>
          </a:pPr>
          <a:r>
            <a:rPr lang="en-US" sz="4100" kern="1200" dirty="0" smtClean="0"/>
            <a:t>9825___@airtel</a:t>
          </a:r>
          <a:endParaRPr lang="en-US" sz="4100" kern="1200" dirty="0"/>
        </a:p>
      </dsp:txBody>
      <dsp:txXfrm>
        <a:off x="42" y="1530770"/>
        <a:ext cx="4111139" cy="3432622"/>
      </dsp:txXfrm>
    </dsp:sp>
    <dsp:sp modelId="{40A27888-C419-49CE-AE6B-8928BF01A149}">
      <dsp:nvSpPr>
        <dsp:cNvPr id="0" name=""/>
        <dsp:cNvSpPr/>
      </dsp:nvSpPr>
      <dsp:spPr>
        <a:xfrm>
          <a:off x="4686742" y="349970"/>
          <a:ext cx="4111139" cy="118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lvl="0" algn="ctr" defTabSz="1822450">
            <a:lnSpc>
              <a:spcPct val="90000"/>
            </a:lnSpc>
            <a:spcBef>
              <a:spcPct val="0"/>
            </a:spcBef>
            <a:spcAft>
              <a:spcPct val="35000"/>
            </a:spcAft>
          </a:pPr>
          <a:r>
            <a:rPr lang="en-US" sz="4100" kern="1200" dirty="0" smtClean="0"/>
            <a:t>BHIM</a:t>
          </a:r>
          <a:endParaRPr lang="en-US" sz="4100" kern="1200" dirty="0"/>
        </a:p>
      </dsp:txBody>
      <dsp:txXfrm>
        <a:off x="4686742" y="349970"/>
        <a:ext cx="4111139" cy="1180800"/>
      </dsp:txXfrm>
    </dsp:sp>
    <dsp:sp modelId="{0F9BFE35-A1CD-49CC-9315-F40E95FAE01C}">
      <dsp:nvSpPr>
        <dsp:cNvPr id="0" name=""/>
        <dsp:cNvSpPr/>
      </dsp:nvSpPr>
      <dsp:spPr>
        <a:xfrm>
          <a:off x="4686742" y="1530770"/>
          <a:ext cx="4111139" cy="34326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dirty="0" err="1" smtClean="0"/>
            <a:t>Mrunal@UPI</a:t>
          </a:r>
          <a:endParaRPr lang="en-US" sz="4100" kern="1200" dirty="0"/>
        </a:p>
        <a:p>
          <a:pPr marL="285750" lvl="1" indent="-285750" algn="l" defTabSz="1822450">
            <a:lnSpc>
              <a:spcPct val="90000"/>
            </a:lnSpc>
            <a:spcBef>
              <a:spcPct val="0"/>
            </a:spcBef>
            <a:spcAft>
              <a:spcPct val="15000"/>
            </a:spcAft>
            <a:buChar char="••"/>
          </a:pPr>
          <a:r>
            <a:rPr lang="en-US" sz="4100" kern="1200" dirty="0" smtClean="0"/>
            <a:t>Switch between accounts</a:t>
          </a:r>
          <a:endParaRPr lang="en-US" sz="4100" kern="1200" dirty="0"/>
        </a:p>
        <a:p>
          <a:pPr marL="285750" lvl="1" indent="-285750" algn="l" defTabSz="1822450">
            <a:lnSpc>
              <a:spcPct val="90000"/>
            </a:lnSpc>
            <a:spcBef>
              <a:spcPct val="0"/>
            </a:spcBef>
            <a:spcAft>
              <a:spcPct val="15000"/>
            </a:spcAft>
            <a:buChar char="••"/>
          </a:pPr>
          <a:r>
            <a:rPr lang="en-US" sz="4100" kern="1200" dirty="0" smtClean="0"/>
            <a:t>No wallet, money </a:t>
          </a:r>
          <a:r>
            <a:rPr lang="en-US" sz="4100" kern="1200" dirty="0" err="1" smtClean="0"/>
            <a:t>stays@bank</a:t>
          </a:r>
          <a:r>
            <a:rPr lang="en-US" sz="4100" kern="1200" dirty="0" smtClean="0"/>
            <a:t>.</a:t>
          </a:r>
          <a:endParaRPr lang="en-US" sz="4100" kern="1200" dirty="0"/>
        </a:p>
      </dsp:txBody>
      <dsp:txXfrm>
        <a:off x="4686742" y="1530770"/>
        <a:ext cx="4111139" cy="343262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F2A31-BD0C-4774-928A-CB8FE31F1DF3}">
      <dsp:nvSpPr>
        <dsp:cNvPr id="0" name=""/>
        <dsp:cNvSpPr/>
      </dsp:nvSpPr>
      <dsp:spPr>
        <a:xfrm>
          <a:off x="662958" y="209"/>
          <a:ext cx="1737676" cy="1042605"/>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State Bank of India</a:t>
          </a:r>
          <a:endParaRPr lang="en-US" sz="2300" kern="1200" dirty="0"/>
        </a:p>
      </dsp:txBody>
      <dsp:txXfrm>
        <a:off x="662958" y="209"/>
        <a:ext cx="1737676" cy="1042605"/>
      </dsp:txXfrm>
    </dsp:sp>
    <dsp:sp modelId="{1324909D-0AB1-4C7E-B587-6811B75AFEE1}">
      <dsp:nvSpPr>
        <dsp:cNvPr id="0" name=""/>
        <dsp:cNvSpPr/>
      </dsp:nvSpPr>
      <dsp:spPr>
        <a:xfrm>
          <a:off x="2574402" y="209"/>
          <a:ext cx="1737676" cy="1042605"/>
        </a:xfrm>
        <a:prstGeom prst="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Punjab National Bank</a:t>
          </a:r>
          <a:endParaRPr lang="en-US" sz="2300" kern="1200"/>
        </a:p>
      </dsp:txBody>
      <dsp:txXfrm>
        <a:off x="2574402" y="209"/>
        <a:ext cx="1737676" cy="1042605"/>
      </dsp:txXfrm>
    </dsp:sp>
    <dsp:sp modelId="{143DFC1A-7370-4FEB-9B34-85E1E0A3C667}">
      <dsp:nvSpPr>
        <dsp:cNvPr id="0" name=""/>
        <dsp:cNvSpPr/>
      </dsp:nvSpPr>
      <dsp:spPr>
        <a:xfrm>
          <a:off x="4485846" y="209"/>
          <a:ext cx="1737676" cy="1042605"/>
        </a:xfrm>
        <a:prstGeom prst="rect">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Canara Bank</a:t>
          </a:r>
          <a:endParaRPr lang="en-US" sz="2300" kern="1200"/>
        </a:p>
      </dsp:txBody>
      <dsp:txXfrm>
        <a:off x="4485846" y="209"/>
        <a:ext cx="1737676" cy="1042605"/>
      </dsp:txXfrm>
    </dsp:sp>
    <dsp:sp modelId="{9A2EC1BA-1127-405E-AE84-C308B077C46B}">
      <dsp:nvSpPr>
        <dsp:cNvPr id="0" name=""/>
        <dsp:cNvSpPr/>
      </dsp:nvSpPr>
      <dsp:spPr>
        <a:xfrm>
          <a:off x="6397290" y="209"/>
          <a:ext cx="1737676" cy="1042605"/>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Bank of Baroda</a:t>
          </a:r>
          <a:endParaRPr lang="en-US" sz="2300" kern="1200"/>
        </a:p>
      </dsp:txBody>
      <dsp:txXfrm>
        <a:off x="6397290" y="209"/>
        <a:ext cx="1737676" cy="1042605"/>
      </dsp:txXfrm>
    </dsp:sp>
    <dsp:sp modelId="{490B1895-96C8-42A6-927A-1CE0F1ADA883}">
      <dsp:nvSpPr>
        <dsp:cNvPr id="0" name=""/>
        <dsp:cNvSpPr/>
      </dsp:nvSpPr>
      <dsp:spPr>
        <a:xfrm>
          <a:off x="662958" y="1216582"/>
          <a:ext cx="1737676" cy="1042605"/>
        </a:xfrm>
        <a:prstGeom prst="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Union Bank of India</a:t>
          </a:r>
          <a:endParaRPr lang="en-US" sz="2300" kern="1200"/>
        </a:p>
      </dsp:txBody>
      <dsp:txXfrm>
        <a:off x="662958" y="1216582"/>
        <a:ext cx="1737676" cy="1042605"/>
      </dsp:txXfrm>
    </dsp:sp>
    <dsp:sp modelId="{2CE08BF8-15D9-4B19-AB0A-524E0E919092}">
      <dsp:nvSpPr>
        <dsp:cNvPr id="0" name=""/>
        <dsp:cNvSpPr/>
      </dsp:nvSpPr>
      <dsp:spPr>
        <a:xfrm>
          <a:off x="2574402" y="1216582"/>
          <a:ext cx="1737676" cy="1042605"/>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Bank of India</a:t>
          </a:r>
          <a:endParaRPr lang="en-US" sz="2300" kern="1200"/>
        </a:p>
      </dsp:txBody>
      <dsp:txXfrm>
        <a:off x="2574402" y="1216582"/>
        <a:ext cx="1737676" cy="1042605"/>
      </dsp:txXfrm>
    </dsp:sp>
    <dsp:sp modelId="{056EE73C-0878-4BDC-80EA-276742E7FF20}">
      <dsp:nvSpPr>
        <dsp:cNvPr id="0" name=""/>
        <dsp:cNvSpPr/>
      </dsp:nvSpPr>
      <dsp:spPr>
        <a:xfrm>
          <a:off x="4485846" y="1216582"/>
          <a:ext cx="1737676" cy="1042605"/>
        </a:xfrm>
        <a:prstGeom prst="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ICICI Bank</a:t>
          </a:r>
          <a:endParaRPr lang="en-US" sz="2300" kern="1200"/>
        </a:p>
      </dsp:txBody>
      <dsp:txXfrm>
        <a:off x="4485846" y="1216582"/>
        <a:ext cx="1737676" cy="1042605"/>
      </dsp:txXfrm>
    </dsp:sp>
    <dsp:sp modelId="{5E86A613-D241-4EB3-B909-5F764410C04C}">
      <dsp:nvSpPr>
        <dsp:cNvPr id="0" name=""/>
        <dsp:cNvSpPr/>
      </dsp:nvSpPr>
      <dsp:spPr>
        <a:xfrm>
          <a:off x="6397290" y="1216582"/>
          <a:ext cx="1737676" cy="1042605"/>
        </a:xfrm>
        <a:prstGeom prst="rect">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HDFC Bank</a:t>
          </a:r>
          <a:endParaRPr lang="en-US" sz="2300" kern="1200"/>
        </a:p>
      </dsp:txBody>
      <dsp:txXfrm>
        <a:off x="6397290" y="1216582"/>
        <a:ext cx="1737676" cy="1042605"/>
      </dsp:txXfrm>
    </dsp:sp>
    <dsp:sp modelId="{C93ED4B8-4732-4DF0-B587-7AEBDB65D1A0}">
      <dsp:nvSpPr>
        <dsp:cNvPr id="0" name=""/>
        <dsp:cNvSpPr/>
      </dsp:nvSpPr>
      <dsp:spPr>
        <a:xfrm>
          <a:off x="2574402" y="2432955"/>
          <a:ext cx="1737676" cy="1042605"/>
        </a:xfrm>
        <a:prstGeom prst="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Citibank</a:t>
          </a:r>
          <a:endParaRPr lang="en-US" sz="2300" kern="1200"/>
        </a:p>
      </dsp:txBody>
      <dsp:txXfrm>
        <a:off x="2574402" y="2432955"/>
        <a:ext cx="1737676" cy="1042605"/>
      </dsp:txXfrm>
    </dsp:sp>
    <dsp:sp modelId="{F8986CFD-6F18-456D-B3CD-A4756A7F3190}">
      <dsp:nvSpPr>
        <dsp:cNvPr id="0" name=""/>
        <dsp:cNvSpPr/>
      </dsp:nvSpPr>
      <dsp:spPr>
        <a:xfrm>
          <a:off x="4485846" y="2432955"/>
          <a:ext cx="1737676" cy="1042605"/>
        </a:xfrm>
        <a:prstGeom prst="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HSBC</a:t>
          </a:r>
          <a:endParaRPr lang="en-US" sz="2300" kern="1200"/>
        </a:p>
      </dsp:txBody>
      <dsp:txXfrm>
        <a:off x="4485846" y="2432955"/>
        <a:ext cx="1737676" cy="104260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28C10-56AD-4885-B5D6-67A21CA3AF7C}">
      <dsp:nvSpPr>
        <dsp:cNvPr id="0" name=""/>
        <dsp:cNvSpPr/>
      </dsp:nvSpPr>
      <dsp:spPr>
        <a:xfrm>
          <a:off x="0" y="0"/>
          <a:ext cx="8797925" cy="1299767"/>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err="1" smtClean="0"/>
            <a:t>eKYC</a:t>
          </a:r>
          <a:r>
            <a:rPr lang="en-US" sz="2700" kern="1200" dirty="0" smtClean="0"/>
            <a:t> (2012)</a:t>
          </a:r>
          <a:endParaRPr lang="en-US" sz="2700" kern="1200" dirty="0"/>
        </a:p>
        <a:p>
          <a:pPr marL="228600" lvl="1" indent="-228600" algn="l" defTabSz="933450">
            <a:lnSpc>
              <a:spcPct val="90000"/>
            </a:lnSpc>
            <a:spcBef>
              <a:spcPct val="0"/>
            </a:spcBef>
            <a:spcAft>
              <a:spcPct val="15000"/>
            </a:spcAft>
            <a:buChar char="••"/>
          </a:pPr>
          <a:r>
            <a:rPr lang="en-US" sz="2100" kern="1200" dirty="0" smtClean="0"/>
            <a:t>UIDAI: </a:t>
          </a:r>
          <a:r>
            <a:rPr lang="en-US" sz="2100" kern="1200" dirty="0" err="1" smtClean="0"/>
            <a:t>Bizman</a:t>
          </a:r>
          <a:r>
            <a:rPr lang="en-US" sz="2100" kern="1200" dirty="0" smtClean="0"/>
            <a:t> can do customer verification via biometric / OTP</a:t>
          </a:r>
          <a:endParaRPr lang="en-US" sz="2100" kern="1200" dirty="0"/>
        </a:p>
        <a:p>
          <a:pPr marL="228600" lvl="1" indent="-228600" algn="l" defTabSz="933450">
            <a:lnSpc>
              <a:spcPct val="90000"/>
            </a:lnSpc>
            <a:spcBef>
              <a:spcPct val="0"/>
            </a:spcBef>
            <a:spcAft>
              <a:spcPct val="15000"/>
            </a:spcAft>
            <a:buChar char="••"/>
          </a:pPr>
          <a:r>
            <a:rPr lang="en-US" sz="2100" kern="1200" dirty="0" smtClean="0"/>
            <a:t>Reliance </a:t>
          </a:r>
          <a:r>
            <a:rPr lang="en-US" sz="2100" kern="1200" dirty="0" err="1" smtClean="0"/>
            <a:t>Jio</a:t>
          </a:r>
          <a:endParaRPr lang="en-US" sz="2100" kern="1200" dirty="0"/>
        </a:p>
      </dsp:txBody>
      <dsp:txXfrm>
        <a:off x="1889561" y="0"/>
        <a:ext cx="6908363" cy="1299767"/>
      </dsp:txXfrm>
    </dsp:sp>
    <dsp:sp modelId="{B69B870D-E725-4BDD-A974-C46A940A0333}">
      <dsp:nvSpPr>
        <dsp:cNvPr id="0" name=""/>
        <dsp:cNvSpPr/>
      </dsp:nvSpPr>
      <dsp:spPr>
        <a:xfrm>
          <a:off x="129976" y="129976"/>
          <a:ext cx="1759585" cy="1039814"/>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F3BC8D-1EB3-4746-B3CA-28AB8E1BE2AA}">
      <dsp:nvSpPr>
        <dsp:cNvPr id="0" name=""/>
        <dsp:cNvSpPr/>
      </dsp:nvSpPr>
      <dsp:spPr>
        <a:xfrm>
          <a:off x="0" y="1429744"/>
          <a:ext cx="8797925" cy="1299767"/>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t>E-Sign (2015)</a:t>
          </a:r>
          <a:endParaRPr lang="en-US" sz="2700" kern="1200" dirty="0"/>
        </a:p>
        <a:p>
          <a:pPr marL="228600" lvl="1" indent="-228600" algn="l" defTabSz="933450">
            <a:lnSpc>
              <a:spcPct val="90000"/>
            </a:lnSpc>
            <a:spcBef>
              <a:spcPct val="0"/>
            </a:spcBef>
            <a:spcAft>
              <a:spcPct val="15000"/>
            </a:spcAft>
            <a:buChar char="••"/>
          </a:pPr>
          <a:r>
            <a:rPr lang="en-US" sz="2100" kern="1200" dirty="0" smtClean="0"/>
            <a:t>CCA – Controller of certifying authorities</a:t>
          </a:r>
          <a:endParaRPr lang="en-US" sz="2100" kern="1200" dirty="0"/>
        </a:p>
        <a:p>
          <a:pPr marL="228600" lvl="1" indent="-228600" algn="l" defTabSz="933450">
            <a:lnSpc>
              <a:spcPct val="90000"/>
            </a:lnSpc>
            <a:spcBef>
              <a:spcPct val="0"/>
            </a:spcBef>
            <a:spcAft>
              <a:spcPct val="15000"/>
            </a:spcAft>
            <a:buChar char="••"/>
          </a:pPr>
          <a:r>
            <a:rPr lang="en-US" sz="2100" kern="1200" dirty="0" err="1" smtClean="0"/>
            <a:t>Aadhar</a:t>
          </a:r>
          <a:r>
            <a:rPr lang="en-US" sz="2100" kern="1200" dirty="0" smtClean="0"/>
            <a:t> holder can digitally sign document</a:t>
          </a:r>
          <a:endParaRPr lang="en-US" sz="2100" kern="1200" dirty="0"/>
        </a:p>
      </dsp:txBody>
      <dsp:txXfrm>
        <a:off x="1889561" y="1429744"/>
        <a:ext cx="6908363" cy="1299767"/>
      </dsp:txXfrm>
    </dsp:sp>
    <dsp:sp modelId="{801A085C-CC6F-4455-B869-5BE1DB2A59DA}">
      <dsp:nvSpPr>
        <dsp:cNvPr id="0" name=""/>
        <dsp:cNvSpPr/>
      </dsp:nvSpPr>
      <dsp:spPr>
        <a:xfrm>
          <a:off x="129976" y="1559721"/>
          <a:ext cx="1759585" cy="1039814"/>
        </a:xfrm>
        <a:prstGeom prst="roundRect">
          <a:avLst>
            <a:gd name="adj" fmla="val 10000"/>
          </a:avLst>
        </a:prstGeom>
        <a:blipFill rotWithShape="1">
          <a:blip xmlns:r="http://schemas.openxmlformats.org/officeDocument/2006/relationships" r:embed="rId2">
            <a:duotone>
              <a:prstClr val="black"/>
              <a:schemeClr val="accent6">
                <a:tint val="45000"/>
                <a:satMod val="400000"/>
              </a:schemeClr>
            </a:duotone>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CCEF56-ECD0-492E-A5B6-F49E5A70B026}">
      <dsp:nvSpPr>
        <dsp:cNvPr id="0" name=""/>
        <dsp:cNvSpPr/>
      </dsp:nvSpPr>
      <dsp:spPr>
        <a:xfrm>
          <a:off x="0" y="2859489"/>
          <a:ext cx="8797925" cy="1299767"/>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t>UPI (2016)</a:t>
          </a:r>
          <a:endParaRPr lang="en-US" sz="2700" kern="1200" dirty="0"/>
        </a:p>
        <a:p>
          <a:pPr marL="228600" lvl="1" indent="-228600" algn="l" defTabSz="933450">
            <a:lnSpc>
              <a:spcPct val="90000"/>
            </a:lnSpc>
            <a:spcBef>
              <a:spcPct val="0"/>
            </a:spcBef>
            <a:spcAft>
              <a:spcPct val="15000"/>
            </a:spcAft>
            <a:buChar char="••"/>
          </a:pPr>
          <a:r>
            <a:rPr lang="en-US" sz="2100" kern="1200" dirty="0" err="1" smtClean="0"/>
            <a:t>NPCi</a:t>
          </a:r>
          <a:r>
            <a:rPr lang="en-US" sz="2100" kern="1200" dirty="0" smtClean="0"/>
            <a:t>: </a:t>
          </a:r>
          <a:endParaRPr lang="en-US" sz="2100" kern="1200" dirty="0"/>
        </a:p>
        <a:p>
          <a:pPr marL="228600" lvl="1" indent="-228600" algn="l" defTabSz="933450">
            <a:lnSpc>
              <a:spcPct val="90000"/>
            </a:lnSpc>
            <a:spcBef>
              <a:spcPct val="0"/>
            </a:spcBef>
            <a:spcAft>
              <a:spcPct val="15000"/>
            </a:spcAft>
            <a:buChar char="••"/>
          </a:pPr>
          <a:r>
            <a:rPr lang="en-US" sz="2100" kern="1200" dirty="0" smtClean="0"/>
            <a:t>Mobile banking-&gt;BHIM</a:t>
          </a:r>
          <a:endParaRPr lang="en-US" sz="2100" kern="1200" dirty="0"/>
        </a:p>
      </dsp:txBody>
      <dsp:txXfrm>
        <a:off x="1889561" y="2859489"/>
        <a:ext cx="6908363" cy="1299767"/>
      </dsp:txXfrm>
    </dsp:sp>
    <dsp:sp modelId="{0F8887AE-09F2-4B38-A070-AC4FA98B6A98}">
      <dsp:nvSpPr>
        <dsp:cNvPr id="0" name=""/>
        <dsp:cNvSpPr/>
      </dsp:nvSpPr>
      <dsp:spPr>
        <a:xfrm>
          <a:off x="129976" y="2989465"/>
          <a:ext cx="1759585" cy="1039814"/>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406A15-89C1-44B2-88F1-BDCD6A94915A}">
      <dsp:nvSpPr>
        <dsp:cNvPr id="0" name=""/>
        <dsp:cNvSpPr/>
      </dsp:nvSpPr>
      <dsp:spPr>
        <a:xfrm>
          <a:off x="0" y="4289233"/>
          <a:ext cx="8797925" cy="1299767"/>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err="1" smtClean="0"/>
            <a:t>Digilocker</a:t>
          </a:r>
          <a:r>
            <a:rPr lang="en-US" sz="2700" kern="1200" dirty="0" smtClean="0"/>
            <a:t> (2016)</a:t>
          </a:r>
          <a:endParaRPr lang="en-US" sz="2700" kern="1200" dirty="0"/>
        </a:p>
        <a:p>
          <a:pPr marL="228600" lvl="1" indent="-228600" algn="l" defTabSz="933450">
            <a:lnSpc>
              <a:spcPct val="90000"/>
            </a:lnSpc>
            <a:spcBef>
              <a:spcPct val="0"/>
            </a:spcBef>
            <a:spcAft>
              <a:spcPct val="15000"/>
            </a:spcAft>
            <a:buChar char="••"/>
          </a:pPr>
          <a:r>
            <a:rPr lang="en-US" sz="2100" kern="1200" dirty="0" smtClean="0"/>
            <a:t>Min. Electronics &amp; IT</a:t>
          </a:r>
          <a:endParaRPr lang="en-US" sz="2100" kern="1200" dirty="0"/>
        </a:p>
        <a:p>
          <a:pPr marL="228600" lvl="1" indent="-228600" algn="l" defTabSz="933450">
            <a:lnSpc>
              <a:spcPct val="90000"/>
            </a:lnSpc>
            <a:spcBef>
              <a:spcPct val="0"/>
            </a:spcBef>
            <a:spcAft>
              <a:spcPct val="15000"/>
            </a:spcAft>
            <a:buChar char="••"/>
          </a:pPr>
          <a:r>
            <a:rPr lang="en-US" sz="2100" kern="1200" dirty="0" smtClean="0"/>
            <a:t>Store documents</a:t>
          </a:r>
          <a:endParaRPr lang="en-US" sz="2100" kern="1200" dirty="0"/>
        </a:p>
      </dsp:txBody>
      <dsp:txXfrm>
        <a:off x="1889561" y="4289233"/>
        <a:ext cx="6908363" cy="1299767"/>
      </dsp:txXfrm>
    </dsp:sp>
    <dsp:sp modelId="{42975AE5-C03D-4997-83FA-184093064ED9}">
      <dsp:nvSpPr>
        <dsp:cNvPr id="0" name=""/>
        <dsp:cNvSpPr/>
      </dsp:nvSpPr>
      <dsp:spPr>
        <a:xfrm>
          <a:off x="129976" y="4419210"/>
          <a:ext cx="1759585" cy="1039814"/>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620448-84B7-4151-93D9-226406F2EBBC}">
      <dsp:nvSpPr>
        <dsp:cNvPr id="0" name=""/>
        <dsp:cNvSpPr/>
      </dsp:nvSpPr>
      <dsp:spPr>
        <a:xfrm>
          <a:off x="0" y="249624"/>
          <a:ext cx="2199481" cy="852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r" defTabSz="1200150">
            <a:lnSpc>
              <a:spcPct val="90000"/>
            </a:lnSpc>
            <a:spcBef>
              <a:spcPct val="0"/>
            </a:spcBef>
            <a:spcAft>
              <a:spcPct val="35000"/>
            </a:spcAft>
          </a:pPr>
          <a:r>
            <a:rPr lang="en-US" sz="2700" kern="1200" dirty="0" smtClean="0"/>
            <a:t>bills of exchange</a:t>
          </a:r>
          <a:endParaRPr lang="en-US" sz="2700" kern="1200" dirty="0"/>
        </a:p>
      </dsp:txBody>
      <dsp:txXfrm>
        <a:off x="0" y="249624"/>
        <a:ext cx="2199481" cy="852018"/>
      </dsp:txXfrm>
    </dsp:sp>
    <dsp:sp modelId="{F22949EF-5899-4BF3-97F8-9C9487D6ADE5}">
      <dsp:nvSpPr>
        <dsp:cNvPr id="0" name=""/>
        <dsp:cNvSpPr/>
      </dsp:nvSpPr>
      <dsp:spPr>
        <a:xfrm>
          <a:off x="2199481" y="36619"/>
          <a:ext cx="439896" cy="1278028"/>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E71417-2D4F-44ED-97FA-6508FF0AD7E4}">
      <dsp:nvSpPr>
        <dsp:cNvPr id="0" name=""/>
        <dsp:cNvSpPr/>
      </dsp:nvSpPr>
      <dsp:spPr>
        <a:xfrm>
          <a:off x="2815335" y="36619"/>
          <a:ext cx="5982589" cy="127802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3 parties: Raju: @</a:t>
          </a:r>
          <a:r>
            <a:rPr lang="en-US" sz="2700" kern="1200" dirty="0" err="1" smtClean="0"/>
            <a:t>Shyam</a:t>
          </a:r>
          <a:r>
            <a:rPr lang="en-US" sz="2700" kern="1200" dirty="0" smtClean="0"/>
            <a:t> please pay Rs.500 to </a:t>
          </a:r>
          <a:r>
            <a:rPr lang="en-US" sz="2700" kern="1200" dirty="0" err="1" smtClean="0"/>
            <a:t>Baburao</a:t>
          </a:r>
          <a:r>
            <a:rPr lang="en-US" sz="2700" kern="1200" dirty="0" smtClean="0"/>
            <a:t> on 31st Feb. requires 'stamping‘; </a:t>
          </a:r>
          <a:endParaRPr lang="en-US" sz="2700" kern="1200" dirty="0"/>
        </a:p>
      </dsp:txBody>
      <dsp:txXfrm>
        <a:off x="2815335" y="36619"/>
        <a:ext cx="5982589" cy="1278028"/>
      </dsp:txXfrm>
    </dsp:sp>
    <dsp:sp modelId="{EBC1DD7C-3256-438A-94D4-4800AE964DFD}">
      <dsp:nvSpPr>
        <dsp:cNvPr id="0" name=""/>
        <dsp:cNvSpPr/>
      </dsp:nvSpPr>
      <dsp:spPr>
        <a:xfrm>
          <a:off x="0" y="1812798"/>
          <a:ext cx="2197333"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r" defTabSz="1200150">
            <a:lnSpc>
              <a:spcPct val="90000"/>
            </a:lnSpc>
            <a:spcBef>
              <a:spcPct val="0"/>
            </a:spcBef>
            <a:spcAft>
              <a:spcPct val="35000"/>
            </a:spcAft>
          </a:pPr>
          <a:r>
            <a:rPr lang="en-US" sz="2700" kern="1200" dirty="0" err="1" smtClean="0"/>
            <a:t>cheques</a:t>
          </a:r>
          <a:endParaRPr lang="en-US" sz="2700" kern="1200" dirty="0"/>
        </a:p>
      </dsp:txBody>
      <dsp:txXfrm>
        <a:off x="0" y="1812798"/>
        <a:ext cx="2197333" cy="534600"/>
      </dsp:txXfrm>
    </dsp:sp>
    <dsp:sp modelId="{A8FA4BBC-D1CB-4476-B671-ADAA2FB06EBE}">
      <dsp:nvSpPr>
        <dsp:cNvPr id="0" name=""/>
        <dsp:cNvSpPr/>
      </dsp:nvSpPr>
      <dsp:spPr>
        <a:xfrm>
          <a:off x="2197333" y="1411848"/>
          <a:ext cx="439466" cy="1336500"/>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593E07-FE2A-4520-8348-C4AEFDC8CC62}">
      <dsp:nvSpPr>
        <dsp:cNvPr id="0" name=""/>
        <dsp:cNvSpPr/>
      </dsp:nvSpPr>
      <dsp:spPr>
        <a:xfrm>
          <a:off x="2812586" y="1411848"/>
          <a:ext cx="5976746" cy="13365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3 parties: drawer, Drawee (Bank), Payee (recipient)</a:t>
          </a:r>
          <a:endParaRPr lang="en-US" sz="2700" kern="1200" dirty="0"/>
        </a:p>
        <a:p>
          <a:pPr marL="228600" lvl="1" indent="-228600" algn="l" defTabSz="1200150">
            <a:lnSpc>
              <a:spcPct val="90000"/>
            </a:lnSpc>
            <a:spcBef>
              <a:spcPct val="0"/>
            </a:spcBef>
            <a:spcAft>
              <a:spcPct val="15000"/>
            </a:spcAft>
            <a:buChar char="••"/>
          </a:pPr>
          <a:r>
            <a:rPr lang="en-US" sz="2700" kern="1200" dirty="0" smtClean="0"/>
            <a:t>No 'stamping', but sign </a:t>
          </a:r>
          <a:r>
            <a:rPr lang="en-US" sz="2700" kern="1200" dirty="0" err="1" smtClean="0"/>
            <a:t>req</a:t>
          </a:r>
          <a:r>
            <a:rPr lang="en-US" sz="2700" kern="1200" dirty="0" smtClean="0"/>
            <a:t>, may be crossed</a:t>
          </a:r>
          <a:endParaRPr lang="en-US" sz="2700" kern="1200" dirty="0"/>
        </a:p>
      </dsp:txBody>
      <dsp:txXfrm>
        <a:off x="2812586" y="1411848"/>
        <a:ext cx="5976746" cy="1336500"/>
      </dsp:txXfrm>
    </dsp:sp>
    <dsp:sp modelId="{B95D9145-070C-4FE7-BAF6-CCE9046F4089}">
      <dsp:nvSpPr>
        <dsp:cNvPr id="0" name=""/>
        <dsp:cNvSpPr/>
      </dsp:nvSpPr>
      <dsp:spPr>
        <a:xfrm>
          <a:off x="0" y="3085178"/>
          <a:ext cx="2199481" cy="852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r" defTabSz="1200150">
            <a:lnSpc>
              <a:spcPct val="90000"/>
            </a:lnSpc>
            <a:spcBef>
              <a:spcPct val="0"/>
            </a:spcBef>
            <a:spcAft>
              <a:spcPct val="35000"/>
            </a:spcAft>
          </a:pPr>
          <a:r>
            <a:rPr lang="en-US" sz="2700" kern="1200" smtClean="0"/>
            <a:t>Promissory notes </a:t>
          </a:r>
          <a:endParaRPr lang="en-US" sz="2700" kern="1200" dirty="0"/>
        </a:p>
      </dsp:txBody>
      <dsp:txXfrm>
        <a:off x="0" y="3085178"/>
        <a:ext cx="2199481" cy="852018"/>
      </dsp:txXfrm>
    </dsp:sp>
    <dsp:sp modelId="{A983783B-4089-4D11-BBEA-2C2B570190C4}">
      <dsp:nvSpPr>
        <dsp:cNvPr id="0" name=""/>
        <dsp:cNvSpPr/>
      </dsp:nvSpPr>
      <dsp:spPr>
        <a:xfrm>
          <a:off x="2199481" y="2845548"/>
          <a:ext cx="439896" cy="1331279"/>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437AEE-DB69-419E-98F3-1E8A579147E1}">
      <dsp:nvSpPr>
        <dsp:cNvPr id="0" name=""/>
        <dsp:cNvSpPr/>
      </dsp:nvSpPr>
      <dsp:spPr>
        <a:xfrm>
          <a:off x="2815335" y="2845548"/>
          <a:ext cx="5982589" cy="133127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I promise to pay bearer the sum of __ = [2 parties]</a:t>
          </a:r>
          <a:endParaRPr lang="en-US" sz="2700" kern="1200" dirty="0"/>
        </a:p>
        <a:p>
          <a:pPr marL="228600" lvl="1" indent="-228600" algn="l" defTabSz="1200150">
            <a:lnSpc>
              <a:spcPct val="90000"/>
            </a:lnSpc>
            <a:spcBef>
              <a:spcPct val="0"/>
            </a:spcBef>
            <a:spcAft>
              <a:spcPct val="15000"/>
            </a:spcAft>
            <a:buChar char="••"/>
          </a:pPr>
          <a:r>
            <a:rPr lang="en-US" sz="2700" kern="1200" dirty="0" smtClean="0"/>
            <a:t>Not fiat-money though.</a:t>
          </a:r>
          <a:endParaRPr lang="en-US" sz="2700" kern="1200" dirty="0"/>
        </a:p>
      </dsp:txBody>
      <dsp:txXfrm>
        <a:off x="2815335" y="2845548"/>
        <a:ext cx="5982589" cy="1331279"/>
      </dsp:txXfrm>
    </dsp:sp>
    <dsp:sp modelId="{4A156D58-8E04-499B-8438-AD9D36DDBCB9}">
      <dsp:nvSpPr>
        <dsp:cNvPr id="0" name=""/>
        <dsp:cNvSpPr/>
      </dsp:nvSpPr>
      <dsp:spPr>
        <a:xfrm>
          <a:off x="0" y="4660098"/>
          <a:ext cx="2197333" cy="852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r" defTabSz="1200150">
            <a:lnSpc>
              <a:spcPct val="90000"/>
            </a:lnSpc>
            <a:spcBef>
              <a:spcPct val="0"/>
            </a:spcBef>
            <a:spcAft>
              <a:spcPct val="35000"/>
            </a:spcAft>
          </a:pPr>
          <a:r>
            <a:rPr lang="en-US" sz="2700" kern="1200" dirty="0" smtClean="0"/>
            <a:t>by usage or custom </a:t>
          </a:r>
          <a:endParaRPr lang="en-US" sz="2700" kern="1200" dirty="0"/>
        </a:p>
      </dsp:txBody>
      <dsp:txXfrm>
        <a:off x="0" y="4660098"/>
        <a:ext cx="2197333" cy="852018"/>
      </dsp:txXfrm>
    </dsp:sp>
    <dsp:sp modelId="{D61C817B-20AF-4D56-BBB5-383479F094B2}">
      <dsp:nvSpPr>
        <dsp:cNvPr id="0" name=""/>
        <dsp:cNvSpPr/>
      </dsp:nvSpPr>
      <dsp:spPr>
        <a:xfrm>
          <a:off x="2197333" y="4274027"/>
          <a:ext cx="439466" cy="1624160"/>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0A9C55-2A62-47EB-9C8D-D9FDBDDC3A51}">
      <dsp:nvSpPr>
        <dsp:cNvPr id="0" name=""/>
        <dsp:cNvSpPr/>
      </dsp:nvSpPr>
      <dsp:spPr>
        <a:xfrm>
          <a:off x="2812586" y="4274027"/>
          <a:ext cx="5976746" cy="16241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Hundis,Share warrants, Dividend warrants, Bankers draft, Circular notes, Bearer debentures, Railway receipts, Delivery orders. </a:t>
          </a:r>
          <a:endParaRPr lang="en-US" sz="2700" kern="1200" dirty="0"/>
        </a:p>
      </dsp:txBody>
      <dsp:txXfrm>
        <a:off x="2812586" y="4274027"/>
        <a:ext cx="5976746" cy="1624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B4B50-1D8F-4876-94B0-737B48DCFF76}">
      <dsp:nvSpPr>
        <dsp:cNvPr id="0" name=""/>
        <dsp:cNvSpPr/>
      </dsp:nvSpPr>
      <dsp:spPr>
        <a:xfrm>
          <a:off x="0" y="0"/>
          <a:ext cx="8797925" cy="16604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t>Dishonor (section 138)</a:t>
          </a:r>
          <a:endParaRPr lang="en-US" sz="3500" kern="1200" dirty="0"/>
        </a:p>
        <a:p>
          <a:pPr marL="228600" lvl="1" indent="-228600" algn="l" defTabSz="1200150">
            <a:lnSpc>
              <a:spcPct val="90000"/>
            </a:lnSpc>
            <a:spcBef>
              <a:spcPct val="0"/>
            </a:spcBef>
            <a:spcAft>
              <a:spcPct val="15000"/>
            </a:spcAft>
            <a:buChar char="••"/>
          </a:pPr>
          <a:r>
            <a:rPr lang="en-US" sz="2700" kern="1200" dirty="0" smtClean="0"/>
            <a:t>Insufficient funds in drawer’s account</a:t>
          </a:r>
          <a:endParaRPr lang="en-US" sz="2700" kern="1200" dirty="0"/>
        </a:p>
      </dsp:txBody>
      <dsp:txXfrm>
        <a:off x="1925627" y="0"/>
        <a:ext cx="6872297" cy="1660425"/>
      </dsp:txXfrm>
    </dsp:sp>
    <dsp:sp modelId="{F6011EE6-AE76-49F4-B4C0-45C2C20B6C60}">
      <dsp:nvSpPr>
        <dsp:cNvPr id="0" name=""/>
        <dsp:cNvSpPr/>
      </dsp:nvSpPr>
      <dsp:spPr>
        <a:xfrm>
          <a:off x="382348" y="166042"/>
          <a:ext cx="1326973" cy="1328340"/>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0FFE1A-40D6-4054-AF92-813BF4FB6CCE}">
      <dsp:nvSpPr>
        <dsp:cNvPr id="0" name=""/>
        <dsp:cNvSpPr/>
      </dsp:nvSpPr>
      <dsp:spPr>
        <a:xfrm>
          <a:off x="0" y="1826468"/>
          <a:ext cx="8797925" cy="16604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t>Jurisdiction</a:t>
          </a:r>
          <a:endParaRPr lang="en-US" sz="3500" kern="1200" dirty="0"/>
        </a:p>
        <a:p>
          <a:pPr marL="228600" lvl="1" indent="-228600" algn="l" defTabSz="1200150">
            <a:lnSpc>
              <a:spcPct val="90000"/>
            </a:lnSpc>
            <a:spcBef>
              <a:spcPct val="0"/>
            </a:spcBef>
            <a:spcAft>
              <a:spcPct val="15000"/>
            </a:spcAft>
            <a:buChar char="••"/>
          </a:pPr>
          <a:r>
            <a:rPr lang="en-US" sz="2700" kern="1200" dirty="0" smtClean="0"/>
            <a:t>Receiver/Payee’s branch.</a:t>
          </a:r>
          <a:endParaRPr lang="en-US" sz="2700" kern="1200" dirty="0"/>
        </a:p>
        <a:p>
          <a:pPr marL="228600" lvl="1" indent="-228600" algn="l" defTabSz="1200150">
            <a:lnSpc>
              <a:spcPct val="90000"/>
            </a:lnSpc>
            <a:spcBef>
              <a:spcPct val="0"/>
            </a:spcBef>
            <a:spcAft>
              <a:spcPct val="15000"/>
            </a:spcAft>
            <a:buChar char="••"/>
          </a:pPr>
          <a:r>
            <a:rPr lang="en-US" sz="2700" kern="1200" dirty="0" smtClean="0"/>
            <a:t>Not @place of issue</a:t>
          </a:r>
          <a:endParaRPr lang="en-US" sz="2700" kern="1200" dirty="0"/>
        </a:p>
      </dsp:txBody>
      <dsp:txXfrm>
        <a:off x="1925627" y="1826468"/>
        <a:ext cx="6872297" cy="1660425"/>
      </dsp:txXfrm>
    </dsp:sp>
    <dsp:sp modelId="{0D16D0D0-0165-48F4-8380-24526E01E99B}">
      <dsp:nvSpPr>
        <dsp:cNvPr id="0" name=""/>
        <dsp:cNvSpPr/>
      </dsp:nvSpPr>
      <dsp:spPr>
        <a:xfrm>
          <a:off x="265459" y="1992511"/>
          <a:ext cx="1560751" cy="1328340"/>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BE7861-6529-49DB-BDD5-DB56B64F0D29}">
      <dsp:nvSpPr>
        <dsp:cNvPr id="0" name=""/>
        <dsp:cNvSpPr/>
      </dsp:nvSpPr>
      <dsp:spPr>
        <a:xfrm>
          <a:off x="0" y="3652937"/>
          <a:ext cx="8797925" cy="16604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t>frequent fraudster</a:t>
          </a:r>
          <a:endParaRPr lang="en-US" sz="3500" kern="1200" dirty="0"/>
        </a:p>
        <a:p>
          <a:pPr marL="228600" lvl="1" indent="-228600" algn="l" defTabSz="1200150">
            <a:lnSpc>
              <a:spcPct val="90000"/>
            </a:lnSpc>
            <a:spcBef>
              <a:spcPct val="0"/>
            </a:spcBef>
            <a:spcAft>
              <a:spcPct val="15000"/>
            </a:spcAft>
            <a:buChar char="••"/>
          </a:pPr>
          <a:r>
            <a:rPr lang="en-US" sz="2700" kern="1200" dirty="0" smtClean="0"/>
            <a:t>Centralizing of cases mandatory</a:t>
          </a:r>
          <a:endParaRPr lang="en-US" sz="2700" kern="1200" dirty="0"/>
        </a:p>
      </dsp:txBody>
      <dsp:txXfrm>
        <a:off x="1925627" y="3652937"/>
        <a:ext cx="6872297" cy="1660425"/>
      </dsp:txXfrm>
    </dsp:sp>
    <dsp:sp modelId="{7B3C445B-6CA5-405F-888A-9DDE9551B6BA}">
      <dsp:nvSpPr>
        <dsp:cNvPr id="0" name=""/>
        <dsp:cNvSpPr/>
      </dsp:nvSpPr>
      <dsp:spPr>
        <a:xfrm>
          <a:off x="382348" y="3818979"/>
          <a:ext cx="1326973" cy="1328340"/>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E8FBE-DBDC-4E9F-B58B-7EC19E2BA5EE}">
      <dsp:nvSpPr>
        <dsp:cNvPr id="0" name=""/>
        <dsp:cNvSpPr/>
      </dsp:nvSpPr>
      <dsp:spPr>
        <a:xfrm>
          <a:off x="4894366" y="3849470"/>
          <a:ext cx="649969" cy="91440"/>
        </a:xfrm>
        <a:custGeom>
          <a:avLst/>
          <a:gdLst/>
          <a:ahLst/>
          <a:cxnLst/>
          <a:rect l="0" t="0" r="0" b="0"/>
          <a:pathLst>
            <a:path>
              <a:moveTo>
                <a:pt x="0" y="45720"/>
              </a:moveTo>
              <a:lnTo>
                <a:pt x="649969"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203101" y="3878941"/>
        <a:ext cx="32498" cy="32498"/>
      </dsp:txXfrm>
    </dsp:sp>
    <dsp:sp modelId="{BF5A4D50-4E1C-4E84-B3EE-5BD73B330D9E}">
      <dsp:nvSpPr>
        <dsp:cNvPr id="0" name=""/>
        <dsp:cNvSpPr/>
      </dsp:nvSpPr>
      <dsp:spPr>
        <a:xfrm>
          <a:off x="994548" y="2656681"/>
          <a:ext cx="649969" cy="1238509"/>
        </a:xfrm>
        <a:custGeom>
          <a:avLst/>
          <a:gdLst/>
          <a:ahLst/>
          <a:cxnLst/>
          <a:rect l="0" t="0" r="0" b="0"/>
          <a:pathLst>
            <a:path>
              <a:moveTo>
                <a:pt x="0" y="0"/>
              </a:moveTo>
              <a:lnTo>
                <a:pt x="324984" y="0"/>
              </a:lnTo>
              <a:lnTo>
                <a:pt x="324984" y="1238509"/>
              </a:lnTo>
              <a:lnTo>
                <a:pt x="649969" y="123850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284565" y="3240968"/>
        <a:ext cx="69935" cy="69935"/>
      </dsp:txXfrm>
    </dsp:sp>
    <dsp:sp modelId="{288825E6-1FA6-48A7-9F0C-6ED2F824D024}">
      <dsp:nvSpPr>
        <dsp:cNvPr id="0" name=""/>
        <dsp:cNvSpPr/>
      </dsp:nvSpPr>
      <dsp:spPr>
        <a:xfrm>
          <a:off x="4894366" y="2610961"/>
          <a:ext cx="649969" cy="91440"/>
        </a:xfrm>
        <a:custGeom>
          <a:avLst/>
          <a:gdLst/>
          <a:ahLst/>
          <a:cxnLst/>
          <a:rect l="0" t="0" r="0" b="0"/>
          <a:pathLst>
            <a:path>
              <a:moveTo>
                <a:pt x="0" y="45720"/>
              </a:moveTo>
              <a:lnTo>
                <a:pt x="649969"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203101" y="2640432"/>
        <a:ext cx="32498" cy="32498"/>
      </dsp:txXfrm>
    </dsp:sp>
    <dsp:sp modelId="{5C436228-C1BB-442E-AE06-6E0F37B23802}">
      <dsp:nvSpPr>
        <dsp:cNvPr id="0" name=""/>
        <dsp:cNvSpPr/>
      </dsp:nvSpPr>
      <dsp:spPr>
        <a:xfrm>
          <a:off x="994548" y="2610961"/>
          <a:ext cx="649969" cy="91440"/>
        </a:xfrm>
        <a:custGeom>
          <a:avLst/>
          <a:gdLst/>
          <a:ahLst/>
          <a:cxnLst/>
          <a:rect l="0" t="0" r="0" b="0"/>
          <a:pathLst>
            <a:path>
              <a:moveTo>
                <a:pt x="0" y="45720"/>
              </a:moveTo>
              <a:lnTo>
                <a:pt x="649969"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303284" y="2640432"/>
        <a:ext cx="32498" cy="32498"/>
      </dsp:txXfrm>
    </dsp:sp>
    <dsp:sp modelId="{8520F311-D1AD-4402-AE2A-84CB0D3EF7DD}">
      <dsp:nvSpPr>
        <dsp:cNvPr id="0" name=""/>
        <dsp:cNvSpPr/>
      </dsp:nvSpPr>
      <dsp:spPr>
        <a:xfrm>
          <a:off x="4894366" y="1372452"/>
          <a:ext cx="649969" cy="91440"/>
        </a:xfrm>
        <a:custGeom>
          <a:avLst/>
          <a:gdLst/>
          <a:ahLst/>
          <a:cxnLst/>
          <a:rect l="0" t="0" r="0" b="0"/>
          <a:pathLst>
            <a:path>
              <a:moveTo>
                <a:pt x="0" y="45720"/>
              </a:moveTo>
              <a:lnTo>
                <a:pt x="649969"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203101" y="1401923"/>
        <a:ext cx="32498" cy="32498"/>
      </dsp:txXfrm>
    </dsp:sp>
    <dsp:sp modelId="{F0749960-BA16-4FDD-80E0-0E41016C4FFD}">
      <dsp:nvSpPr>
        <dsp:cNvPr id="0" name=""/>
        <dsp:cNvSpPr/>
      </dsp:nvSpPr>
      <dsp:spPr>
        <a:xfrm>
          <a:off x="994548" y="1418172"/>
          <a:ext cx="649969" cy="1238509"/>
        </a:xfrm>
        <a:custGeom>
          <a:avLst/>
          <a:gdLst/>
          <a:ahLst/>
          <a:cxnLst/>
          <a:rect l="0" t="0" r="0" b="0"/>
          <a:pathLst>
            <a:path>
              <a:moveTo>
                <a:pt x="0" y="1238509"/>
              </a:moveTo>
              <a:lnTo>
                <a:pt x="324984" y="1238509"/>
              </a:lnTo>
              <a:lnTo>
                <a:pt x="324984" y="0"/>
              </a:lnTo>
              <a:lnTo>
                <a:pt x="649969"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284565" y="2002459"/>
        <a:ext cx="69935" cy="69935"/>
      </dsp:txXfrm>
    </dsp:sp>
    <dsp:sp modelId="{ACD2E611-C85C-4BE9-B733-D07AD2573BB3}">
      <dsp:nvSpPr>
        <dsp:cNvPr id="0" name=""/>
        <dsp:cNvSpPr/>
      </dsp:nvSpPr>
      <dsp:spPr>
        <a:xfrm rot="16200000">
          <a:off x="-2108242" y="2161277"/>
          <a:ext cx="5214775" cy="9908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en-US" sz="6500" kern="1200" dirty="0" smtClean="0"/>
            <a:t>Cheque</a:t>
          </a:r>
          <a:endParaRPr lang="en-US" sz="6500" kern="1200" dirty="0"/>
        </a:p>
      </dsp:txBody>
      <dsp:txXfrm>
        <a:off x="-2108242" y="2161277"/>
        <a:ext cx="5214775" cy="990807"/>
      </dsp:txXfrm>
    </dsp:sp>
    <dsp:sp modelId="{FEFCC227-3C1A-4ECD-9571-16E0AF7AF79A}">
      <dsp:nvSpPr>
        <dsp:cNvPr id="0" name=""/>
        <dsp:cNvSpPr/>
      </dsp:nvSpPr>
      <dsp:spPr>
        <a:xfrm>
          <a:off x="1644518" y="922768"/>
          <a:ext cx="3249847" cy="99080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Stale</a:t>
          </a:r>
          <a:endParaRPr lang="en-US" sz="3600" kern="1200" dirty="0"/>
        </a:p>
      </dsp:txBody>
      <dsp:txXfrm>
        <a:off x="1644518" y="922768"/>
        <a:ext cx="3249847" cy="990807"/>
      </dsp:txXfrm>
    </dsp:sp>
    <dsp:sp modelId="{24DFFCE2-B418-423D-BD87-1AC2E8B70122}">
      <dsp:nvSpPr>
        <dsp:cNvPr id="0" name=""/>
        <dsp:cNvSpPr/>
      </dsp:nvSpPr>
      <dsp:spPr>
        <a:xfrm>
          <a:off x="5544335" y="922768"/>
          <a:ext cx="3249847" cy="99080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Not withdrawn in 3 months</a:t>
          </a:r>
          <a:endParaRPr lang="en-US" sz="3600" kern="1200" dirty="0"/>
        </a:p>
      </dsp:txBody>
      <dsp:txXfrm>
        <a:off x="5544335" y="922768"/>
        <a:ext cx="3249847" cy="990807"/>
      </dsp:txXfrm>
    </dsp:sp>
    <dsp:sp modelId="{A1BE3253-F0C9-4A01-9137-2C1A5BB724B7}">
      <dsp:nvSpPr>
        <dsp:cNvPr id="0" name=""/>
        <dsp:cNvSpPr/>
      </dsp:nvSpPr>
      <dsp:spPr>
        <a:xfrm>
          <a:off x="1644518" y="2161277"/>
          <a:ext cx="3249847" cy="99080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Post dated</a:t>
          </a:r>
          <a:endParaRPr lang="en-US" sz="3600" kern="1200" dirty="0"/>
        </a:p>
      </dsp:txBody>
      <dsp:txXfrm>
        <a:off x="1644518" y="2161277"/>
        <a:ext cx="3249847" cy="990807"/>
      </dsp:txXfrm>
    </dsp:sp>
    <dsp:sp modelId="{37336748-05CC-40B0-9D22-A8DD8154E2F0}">
      <dsp:nvSpPr>
        <dsp:cNvPr id="0" name=""/>
        <dsp:cNvSpPr/>
      </dsp:nvSpPr>
      <dsp:spPr>
        <a:xfrm>
          <a:off x="5544335" y="2161277"/>
          <a:ext cx="3249847" cy="99080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After a specific date</a:t>
          </a:r>
          <a:endParaRPr lang="en-US" sz="3600" kern="1200" dirty="0"/>
        </a:p>
      </dsp:txBody>
      <dsp:txXfrm>
        <a:off x="5544335" y="2161277"/>
        <a:ext cx="3249847" cy="990807"/>
      </dsp:txXfrm>
    </dsp:sp>
    <dsp:sp modelId="{9E3BF761-6122-4A16-9E69-39638E5BB510}">
      <dsp:nvSpPr>
        <dsp:cNvPr id="0" name=""/>
        <dsp:cNvSpPr/>
      </dsp:nvSpPr>
      <dsp:spPr>
        <a:xfrm>
          <a:off x="1644518" y="3399786"/>
          <a:ext cx="3249847" cy="99080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Anti Dated</a:t>
          </a:r>
          <a:endParaRPr lang="en-US" sz="3600" kern="1200" dirty="0"/>
        </a:p>
      </dsp:txBody>
      <dsp:txXfrm>
        <a:off x="1644518" y="3399786"/>
        <a:ext cx="3249847" cy="990807"/>
      </dsp:txXfrm>
    </dsp:sp>
    <dsp:sp modelId="{BB2DE553-7E54-4514-AFF6-C09F5FC3051F}">
      <dsp:nvSpPr>
        <dsp:cNvPr id="0" name=""/>
        <dsp:cNvSpPr/>
      </dsp:nvSpPr>
      <dsp:spPr>
        <a:xfrm>
          <a:off x="5544335" y="3399786"/>
          <a:ext cx="3249847" cy="99080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t>Before a specific date</a:t>
          </a:r>
          <a:endParaRPr lang="en-US" sz="3600" kern="1200" dirty="0"/>
        </a:p>
      </dsp:txBody>
      <dsp:txXfrm>
        <a:off x="5544335" y="3399786"/>
        <a:ext cx="3249847" cy="9908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442D3-E372-4B89-A501-37B8843865CE}">
      <dsp:nvSpPr>
        <dsp:cNvPr id="0" name=""/>
        <dsp:cNvSpPr/>
      </dsp:nvSpPr>
      <dsp:spPr>
        <a:xfrm>
          <a:off x="721" y="1091730"/>
          <a:ext cx="0" cy="3521140"/>
        </a:xfrm>
        <a:prstGeom prst="lin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0B6BAF-5262-4BF3-A708-B8041A2427A6}">
      <dsp:nvSpPr>
        <dsp:cNvPr id="0" name=""/>
        <dsp:cNvSpPr/>
      </dsp:nvSpPr>
      <dsp:spPr>
        <a:xfrm>
          <a:off x="98531" y="1209101"/>
          <a:ext cx="1851924" cy="1584513"/>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CB274-0545-4C18-A97F-0AF8131AEA4D}">
      <dsp:nvSpPr>
        <dsp:cNvPr id="0" name=""/>
        <dsp:cNvSpPr/>
      </dsp:nvSpPr>
      <dsp:spPr>
        <a:xfrm>
          <a:off x="98531" y="2793614"/>
          <a:ext cx="1851924" cy="181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58420" rIns="58420" bIns="58420" numCol="1" spcCol="1270" anchor="t" anchorCtr="0">
          <a:noAutofit/>
        </a:bodyPr>
        <a:lstStyle/>
        <a:p>
          <a:pPr lvl="0" algn="ctr" defTabSz="1022350">
            <a:lnSpc>
              <a:spcPct val="90000"/>
            </a:lnSpc>
            <a:spcBef>
              <a:spcPct val="0"/>
            </a:spcBef>
            <a:spcAft>
              <a:spcPct val="35000"/>
            </a:spcAft>
          </a:pPr>
          <a:r>
            <a:rPr lang="en-US" sz="2300" kern="1200" dirty="0" smtClean="0"/>
            <a:t>Stolen </a:t>
          </a:r>
          <a:r>
            <a:rPr lang="en-US" sz="2300" kern="1200" dirty="0" err="1" smtClean="0"/>
            <a:t>cheque</a:t>
          </a:r>
          <a:r>
            <a:rPr lang="en-US" sz="2300" kern="1200" dirty="0" smtClean="0"/>
            <a:t> can be </a:t>
          </a:r>
          <a:r>
            <a:rPr lang="en-US" sz="2300" kern="1200" dirty="0" err="1" smtClean="0"/>
            <a:t>encashed</a:t>
          </a:r>
          <a:r>
            <a:rPr lang="en-US" sz="2300" kern="1200" dirty="0" smtClean="0"/>
            <a:t> by wrong person</a:t>
          </a:r>
          <a:endParaRPr lang="en-US" sz="2300" kern="1200" dirty="0"/>
        </a:p>
      </dsp:txBody>
      <dsp:txXfrm>
        <a:off x="98531" y="2793614"/>
        <a:ext cx="1851924" cy="1819256"/>
      </dsp:txXfrm>
    </dsp:sp>
    <dsp:sp modelId="{62647BAF-0D34-447F-A2D3-29B9289BB3A9}">
      <dsp:nvSpPr>
        <dsp:cNvPr id="0" name=""/>
        <dsp:cNvSpPr/>
      </dsp:nvSpPr>
      <dsp:spPr>
        <a:xfrm>
          <a:off x="721" y="700492"/>
          <a:ext cx="1956189" cy="39123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smtClean="0"/>
            <a:t>No crossing (Open </a:t>
          </a:r>
          <a:r>
            <a:rPr lang="en-US" sz="1400" kern="1200" dirty="0" err="1" smtClean="0"/>
            <a:t>cheques</a:t>
          </a:r>
          <a:r>
            <a:rPr lang="en-US" sz="1400" kern="1200" dirty="0" smtClean="0"/>
            <a:t>) </a:t>
          </a:r>
          <a:endParaRPr lang="en-US" sz="1400" kern="1200" dirty="0"/>
        </a:p>
      </dsp:txBody>
      <dsp:txXfrm>
        <a:off x="721" y="700492"/>
        <a:ext cx="1956189" cy="391237"/>
      </dsp:txXfrm>
    </dsp:sp>
    <dsp:sp modelId="{E7892678-A60D-422E-A681-263CE8E0047A}">
      <dsp:nvSpPr>
        <dsp:cNvPr id="0" name=""/>
        <dsp:cNvSpPr/>
      </dsp:nvSpPr>
      <dsp:spPr>
        <a:xfrm>
          <a:off x="2280819" y="1091730"/>
          <a:ext cx="0" cy="3521140"/>
        </a:xfrm>
        <a:prstGeom prst="lin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B0B608-9E8F-4CBC-8050-AD3189BE0EF9}">
      <dsp:nvSpPr>
        <dsp:cNvPr id="0" name=""/>
        <dsp:cNvSpPr/>
      </dsp:nvSpPr>
      <dsp:spPr>
        <a:xfrm>
          <a:off x="2378628" y="1209101"/>
          <a:ext cx="1851924" cy="1584513"/>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E951BD-4D3E-48E5-B225-3D96E5EB3A13}">
      <dsp:nvSpPr>
        <dsp:cNvPr id="0" name=""/>
        <dsp:cNvSpPr/>
      </dsp:nvSpPr>
      <dsp:spPr>
        <a:xfrm>
          <a:off x="2378628" y="2793614"/>
          <a:ext cx="1851924" cy="181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58420" rIns="58420" bIns="5842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Transferable to third party (“negotiable”) or “Not Negotiable”.</a:t>
          </a:r>
          <a:endParaRPr lang="en-US" sz="1800" kern="1200" dirty="0"/>
        </a:p>
        <a:p>
          <a:pPr marL="171450" lvl="1" indent="-171450" algn="l" defTabSz="800100">
            <a:lnSpc>
              <a:spcPct val="90000"/>
            </a:lnSpc>
            <a:spcBef>
              <a:spcPct val="0"/>
            </a:spcBef>
            <a:spcAft>
              <a:spcPct val="15000"/>
            </a:spcAft>
            <a:buChar char="••"/>
          </a:pPr>
          <a:r>
            <a:rPr lang="en-US" sz="1800" kern="1200" dirty="0" smtClean="0"/>
            <a:t>No cash, only deposit to account</a:t>
          </a:r>
          <a:endParaRPr lang="en-US" sz="1800" kern="1200" dirty="0"/>
        </a:p>
      </dsp:txBody>
      <dsp:txXfrm>
        <a:off x="2378628" y="2793614"/>
        <a:ext cx="1851924" cy="1819256"/>
      </dsp:txXfrm>
    </dsp:sp>
    <dsp:sp modelId="{ADDE2DAD-1753-41C7-91AB-B39998050C57}">
      <dsp:nvSpPr>
        <dsp:cNvPr id="0" name=""/>
        <dsp:cNvSpPr/>
      </dsp:nvSpPr>
      <dsp:spPr>
        <a:xfrm>
          <a:off x="2280819" y="700492"/>
          <a:ext cx="1956189" cy="39123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smtClean="0"/>
            <a:t>&amp; co [General crossing]</a:t>
          </a:r>
          <a:endParaRPr lang="en-US" sz="1400" kern="1200" dirty="0"/>
        </a:p>
      </dsp:txBody>
      <dsp:txXfrm>
        <a:off x="2280819" y="700492"/>
        <a:ext cx="1956189" cy="391237"/>
      </dsp:txXfrm>
    </dsp:sp>
    <dsp:sp modelId="{B819B288-5C4A-4265-9DF7-2D9543C85081}">
      <dsp:nvSpPr>
        <dsp:cNvPr id="0" name=""/>
        <dsp:cNvSpPr/>
      </dsp:nvSpPr>
      <dsp:spPr>
        <a:xfrm>
          <a:off x="4560916" y="1091730"/>
          <a:ext cx="0" cy="3521140"/>
        </a:xfrm>
        <a:prstGeom prst="lin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19D612-61FE-466D-9DB4-E800E55AFF8F}">
      <dsp:nvSpPr>
        <dsp:cNvPr id="0" name=""/>
        <dsp:cNvSpPr/>
      </dsp:nvSpPr>
      <dsp:spPr>
        <a:xfrm>
          <a:off x="4658725" y="1209101"/>
          <a:ext cx="1851924" cy="1584513"/>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6C55D-14AB-4F52-A94D-7F44428EB7A7}">
      <dsp:nvSpPr>
        <dsp:cNvPr id="0" name=""/>
        <dsp:cNvSpPr/>
      </dsp:nvSpPr>
      <dsp:spPr>
        <a:xfrm>
          <a:off x="4658725" y="2793614"/>
          <a:ext cx="1851924" cy="181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58420" rIns="58420" bIns="58420" numCol="1" spcCol="1270" anchor="t" anchorCtr="0">
          <a:noAutofit/>
        </a:bodyPr>
        <a:lstStyle/>
        <a:p>
          <a:pPr lvl="0" algn="ctr" defTabSz="1022350">
            <a:lnSpc>
              <a:spcPct val="90000"/>
            </a:lnSpc>
            <a:spcBef>
              <a:spcPct val="0"/>
            </a:spcBef>
            <a:spcAft>
              <a:spcPct val="35000"/>
            </a:spcAft>
          </a:pPr>
          <a:r>
            <a:rPr lang="en-US" sz="2300" kern="1200" dirty="0" smtClean="0"/>
            <a:t>Non-</a:t>
          </a:r>
          <a:r>
            <a:rPr lang="en-US" sz="2300" kern="1200" dirty="0" err="1" smtClean="0"/>
            <a:t>tranferable</a:t>
          </a:r>
          <a:endParaRPr lang="en-US" sz="2300" kern="1200" dirty="0"/>
        </a:p>
      </dsp:txBody>
      <dsp:txXfrm>
        <a:off x="4658725" y="2793614"/>
        <a:ext cx="1851924" cy="1819256"/>
      </dsp:txXfrm>
    </dsp:sp>
    <dsp:sp modelId="{2A63656B-4C72-4DB0-80EE-9B3B92803ED9}">
      <dsp:nvSpPr>
        <dsp:cNvPr id="0" name=""/>
        <dsp:cNvSpPr/>
      </dsp:nvSpPr>
      <dsp:spPr>
        <a:xfrm>
          <a:off x="4560916" y="700492"/>
          <a:ext cx="1956189" cy="39123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smtClean="0"/>
            <a:t>Payee’s Accounts only</a:t>
          </a:r>
          <a:endParaRPr lang="en-US" sz="1400" kern="1200" dirty="0"/>
        </a:p>
      </dsp:txBody>
      <dsp:txXfrm>
        <a:off x="4560916" y="700492"/>
        <a:ext cx="1956189" cy="391237"/>
      </dsp:txXfrm>
    </dsp:sp>
    <dsp:sp modelId="{CB92B938-2843-4F2C-8459-F50B008F06B1}">
      <dsp:nvSpPr>
        <dsp:cNvPr id="0" name=""/>
        <dsp:cNvSpPr/>
      </dsp:nvSpPr>
      <dsp:spPr>
        <a:xfrm>
          <a:off x="6841013" y="1091730"/>
          <a:ext cx="0" cy="3521140"/>
        </a:xfrm>
        <a:prstGeom prst="lin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2DACCD-DB28-49BF-824A-553C1B950BAE}">
      <dsp:nvSpPr>
        <dsp:cNvPr id="0" name=""/>
        <dsp:cNvSpPr/>
      </dsp:nvSpPr>
      <dsp:spPr>
        <a:xfrm>
          <a:off x="6938823" y="1209101"/>
          <a:ext cx="1851924" cy="1584513"/>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9C94C6-AA03-4A8F-A0C4-4F469716D0F2}">
      <dsp:nvSpPr>
        <dsp:cNvPr id="0" name=""/>
        <dsp:cNvSpPr/>
      </dsp:nvSpPr>
      <dsp:spPr>
        <a:xfrm>
          <a:off x="6938823" y="2793614"/>
          <a:ext cx="1851924" cy="181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58420" rIns="58420" bIns="58420" numCol="1" spcCol="1270" anchor="t" anchorCtr="0">
          <a:noAutofit/>
        </a:bodyPr>
        <a:lstStyle/>
        <a:p>
          <a:pPr lvl="0" algn="ctr" defTabSz="1022350">
            <a:lnSpc>
              <a:spcPct val="90000"/>
            </a:lnSpc>
            <a:spcBef>
              <a:spcPct val="0"/>
            </a:spcBef>
            <a:spcAft>
              <a:spcPct val="35000"/>
            </a:spcAft>
          </a:pPr>
          <a:r>
            <a:rPr lang="en-US" sz="2300" kern="1200" dirty="0" smtClean="0"/>
            <a:t>@specific bank where it must be deposited</a:t>
          </a:r>
          <a:endParaRPr lang="en-US" sz="2300" kern="1200" dirty="0"/>
        </a:p>
      </dsp:txBody>
      <dsp:txXfrm>
        <a:off x="6938823" y="2793614"/>
        <a:ext cx="1851924" cy="1819256"/>
      </dsp:txXfrm>
    </dsp:sp>
    <dsp:sp modelId="{6EFAF0C5-22FD-466D-99B8-9F7209A7318A}">
      <dsp:nvSpPr>
        <dsp:cNvPr id="0" name=""/>
        <dsp:cNvSpPr/>
      </dsp:nvSpPr>
      <dsp:spPr>
        <a:xfrm>
          <a:off x="6841013" y="700492"/>
          <a:ext cx="1956189" cy="39123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dirty="0" smtClean="0"/>
            <a:t>Special crossing</a:t>
          </a:r>
          <a:endParaRPr lang="en-US" sz="1400" kern="1200" dirty="0"/>
        </a:p>
      </dsp:txBody>
      <dsp:txXfrm>
        <a:off x="6841013" y="700492"/>
        <a:ext cx="1956189" cy="3912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30269-6B9B-46B7-961D-D42814D651D4}">
      <dsp:nvSpPr>
        <dsp:cNvPr id="0" name=""/>
        <dsp:cNvSpPr/>
      </dsp:nvSpPr>
      <dsp:spPr>
        <a:xfrm>
          <a:off x="990215" y="1009569"/>
          <a:ext cx="1169778" cy="5848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Cheque</a:t>
          </a:r>
          <a:endParaRPr lang="en-US" sz="2000" kern="1200" dirty="0"/>
        </a:p>
      </dsp:txBody>
      <dsp:txXfrm>
        <a:off x="1007346" y="1026700"/>
        <a:ext cx="1135516" cy="550627"/>
      </dsp:txXfrm>
    </dsp:sp>
    <dsp:sp modelId="{1EAFBF93-203A-47DE-BE27-A18C056122DD}">
      <dsp:nvSpPr>
        <dsp:cNvPr id="0" name=""/>
        <dsp:cNvSpPr/>
      </dsp:nvSpPr>
      <dsp:spPr>
        <a:xfrm rot="18289469">
          <a:off x="1984266" y="945487"/>
          <a:ext cx="819366" cy="40429"/>
        </a:xfrm>
        <a:custGeom>
          <a:avLst/>
          <a:gdLst/>
          <a:ahLst/>
          <a:cxnLst/>
          <a:rect l="0" t="0" r="0" b="0"/>
          <a:pathLst>
            <a:path>
              <a:moveTo>
                <a:pt x="0" y="20214"/>
              </a:moveTo>
              <a:lnTo>
                <a:pt x="819366" y="2021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73465" y="945218"/>
        <a:ext cx="40968" cy="40968"/>
      </dsp:txXfrm>
    </dsp:sp>
    <dsp:sp modelId="{7622B5D9-ECE4-424D-A0EF-4F711963796D}">
      <dsp:nvSpPr>
        <dsp:cNvPr id="0" name=""/>
        <dsp:cNvSpPr/>
      </dsp:nvSpPr>
      <dsp:spPr>
        <a:xfrm>
          <a:off x="2627905" y="336946"/>
          <a:ext cx="1169778" cy="58488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Order (Crossed)</a:t>
          </a:r>
          <a:endParaRPr lang="en-US" sz="2000" kern="1200" dirty="0"/>
        </a:p>
      </dsp:txBody>
      <dsp:txXfrm>
        <a:off x="2645036" y="354077"/>
        <a:ext cx="1135516" cy="550627"/>
      </dsp:txXfrm>
    </dsp:sp>
    <dsp:sp modelId="{3E85E8A0-0D78-4802-8426-0BDDB9191CFE}">
      <dsp:nvSpPr>
        <dsp:cNvPr id="0" name=""/>
        <dsp:cNvSpPr/>
      </dsp:nvSpPr>
      <dsp:spPr>
        <a:xfrm rot="19457599">
          <a:off x="3743521" y="441021"/>
          <a:ext cx="576234" cy="40429"/>
        </a:xfrm>
        <a:custGeom>
          <a:avLst/>
          <a:gdLst/>
          <a:ahLst/>
          <a:cxnLst/>
          <a:rect l="0" t="0" r="0" b="0"/>
          <a:pathLst>
            <a:path>
              <a:moveTo>
                <a:pt x="0" y="20214"/>
              </a:moveTo>
              <a:lnTo>
                <a:pt x="576234"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17233" y="446830"/>
        <a:ext cx="28811" cy="28811"/>
      </dsp:txXfrm>
    </dsp:sp>
    <dsp:sp modelId="{F8CA7954-0003-4CF6-B2E5-57C474F585D3}">
      <dsp:nvSpPr>
        <dsp:cNvPr id="0" name=""/>
        <dsp:cNvSpPr/>
      </dsp:nvSpPr>
      <dsp:spPr>
        <a:xfrm>
          <a:off x="4265594" y="635"/>
          <a:ext cx="1169778" cy="5848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General</a:t>
          </a:r>
          <a:endParaRPr lang="en-US" sz="2000" kern="1200" dirty="0"/>
        </a:p>
      </dsp:txBody>
      <dsp:txXfrm>
        <a:off x="4282725" y="17766"/>
        <a:ext cx="1135516" cy="550627"/>
      </dsp:txXfrm>
    </dsp:sp>
    <dsp:sp modelId="{62F5D7AD-ADE0-4FF1-9A72-9A09C0AF3D48}">
      <dsp:nvSpPr>
        <dsp:cNvPr id="0" name=""/>
        <dsp:cNvSpPr/>
      </dsp:nvSpPr>
      <dsp:spPr>
        <a:xfrm rot="2142401">
          <a:off x="3743521" y="777332"/>
          <a:ext cx="576234" cy="40429"/>
        </a:xfrm>
        <a:custGeom>
          <a:avLst/>
          <a:gdLst/>
          <a:ahLst/>
          <a:cxnLst/>
          <a:rect l="0" t="0" r="0" b="0"/>
          <a:pathLst>
            <a:path>
              <a:moveTo>
                <a:pt x="0" y="20214"/>
              </a:moveTo>
              <a:lnTo>
                <a:pt x="576234"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17233" y="783141"/>
        <a:ext cx="28811" cy="28811"/>
      </dsp:txXfrm>
    </dsp:sp>
    <dsp:sp modelId="{B1016D4D-6953-44E8-A329-AF38EA199D69}">
      <dsp:nvSpPr>
        <dsp:cNvPr id="0" name=""/>
        <dsp:cNvSpPr/>
      </dsp:nvSpPr>
      <dsp:spPr>
        <a:xfrm>
          <a:off x="4265594" y="673258"/>
          <a:ext cx="1169778" cy="5848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specific</a:t>
          </a:r>
          <a:endParaRPr lang="en-US" sz="2000" kern="1200" dirty="0"/>
        </a:p>
      </dsp:txBody>
      <dsp:txXfrm>
        <a:off x="4282725" y="690389"/>
        <a:ext cx="1135516" cy="550627"/>
      </dsp:txXfrm>
    </dsp:sp>
    <dsp:sp modelId="{32698263-EDBF-4B2A-A4C4-816E2978D0C6}">
      <dsp:nvSpPr>
        <dsp:cNvPr id="0" name=""/>
        <dsp:cNvSpPr/>
      </dsp:nvSpPr>
      <dsp:spPr>
        <a:xfrm rot="3310531">
          <a:off x="1984266" y="1618110"/>
          <a:ext cx="819366" cy="40429"/>
        </a:xfrm>
        <a:custGeom>
          <a:avLst/>
          <a:gdLst/>
          <a:ahLst/>
          <a:cxnLst/>
          <a:rect l="0" t="0" r="0" b="0"/>
          <a:pathLst>
            <a:path>
              <a:moveTo>
                <a:pt x="0" y="20214"/>
              </a:moveTo>
              <a:lnTo>
                <a:pt x="819366" y="2021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73465" y="1617841"/>
        <a:ext cx="40968" cy="40968"/>
      </dsp:txXfrm>
    </dsp:sp>
    <dsp:sp modelId="{78700EDD-C707-4B41-863B-9308ED6387D5}">
      <dsp:nvSpPr>
        <dsp:cNvPr id="0" name=""/>
        <dsp:cNvSpPr/>
      </dsp:nvSpPr>
      <dsp:spPr>
        <a:xfrm>
          <a:off x="2627905" y="1682191"/>
          <a:ext cx="1169778" cy="58488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Open (Bearer)</a:t>
          </a:r>
          <a:endParaRPr lang="en-US" sz="2000" kern="1200" dirty="0"/>
        </a:p>
      </dsp:txBody>
      <dsp:txXfrm>
        <a:off x="2645036" y="1699322"/>
        <a:ext cx="1135516" cy="550627"/>
      </dsp:txXfrm>
    </dsp:sp>
    <dsp:sp modelId="{C939D766-7503-4193-A7C2-B6FE6C9FBAE7}">
      <dsp:nvSpPr>
        <dsp:cNvPr id="0" name=""/>
        <dsp:cNvSpPr/>
      </dsp:nvSpPr>
      <dsp:spPr>
        <a:xfrm rot="19457599">
          <a:off x="3743521" y="1786266"/>
          <a:ext cx="576234" cy="40429"/>
        </a:xfrm>
        <a:custGeom>
          <a:avLst/>
          <a:gdLst/>
          <a:ahLst/>
          <a:cxnLst/>
          <a:rect l="0" t="0" r="0" b="0"/>
          <a:pathLst>
            <a:path>
              <a:moveTo>
                <a:pt x="0" y="20214"/>
              </a:moveTo>
              <a:lnTo>
                <a:pt x="576234"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17233" y="1792074"/>
        <a:ext cx="28811" cy="28811"/>
      </dsp:txXfrm>
    </dsp:sp>
    <dsp:sp modelId="{1E1F702E-8308-4982-99BF-5E0838447742}">
      <dsp:nvSpPr>
        <dsp:cNvPr id="0" name=""/>
        <dsp:cNvSpPr/>
      </dsp:nvSpPr>
      <dsp:spPr>
        <a:xfrm>
          <a:off x="4265594" y="1345880"/>
          <a:ext cx="1169778" cy="5848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Anyone who presents</a:t>
          </a:r>
          <a:endParaRPr lang="en-US" sz="2000" kern="1200" dirty="0"/>
        </a:p>
      </dsp:txBody>
      <dsp:txXfrm>
        <a:off x="4282725" y="1363011"/>
        <a:ext cx="1135516" cy="550627"/>
      </dsp:txXfrm>
    </dsp:sp>
    <dsp:sp modelId="{5E207AB1-79DF-4919-BFF4-569D5FC11552}">
      <dsp:nvSpPr>
        <dsp:cNvPr id="0" name=""/>
        <dsp:cNvSpPr/>
      </dsp:nvSpPr>
      <dsp:spPr>
        <a:xfrm rot="2142401">
          <a:off x="3743521" y="2122577"/>
          <a:ext cx="576234" cy="40429"/>
        </a:xfrm>
        <a:custGeom>
          <a:avLst/>
          <a:gdLst/>
          <a:ahLst/>
          <a:cxnLst/>
          <a:rect l="0" t="0" r="0" b="0"/>
          <a:pathLst>
            <a:path>
              <a:moveTo>
                <a:pt x="0" y="20214"/>
              </a:moveTo>
              <a:lnTo>
                <a:pt x="576234"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17233" y="2128386"/>
        <a:ext cx="28811" cy="28811"/>
      </dsp:txXfrm>
    </dsp:sp>
    <dsp:sp modelId="{18E2F86F-927F-4E73-82AB-0E6DA0632BE9}">
      <dsp:nvSpPr>
        <dsp:cNvPr id="0" name=""/>
        <dsp:cNvSpPr/>
      </dsp:nvSpPr>
      <dsp:spPr>
        <a:xfrm>
          <a:off x="4265594" y="2018503"/>
          <a:ext cx="1169778" cy="5848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Traveler </a:t>
          </a:r>
          <a:r>
            <a:rPr lang="en-US" sz="2000" kern="1200" dirty="0" err="1" smtClean="0"/>
            <a:t>cheque</a:t>
          </a:r>
          <a:endParaRPr lang="en-US" sz="2000" kern="1200" dirty="0"/>
        </a:p>
      </dsp:txBody>
      <dsp:txXfrm>
        <a:off x="4282725" y="2035634"/>
        <a:ext cx="1135516" cy="5506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9EEE3-BA77-4710-927F-3ABEB9AB095F}">
      <dsp:nvSpPr>
        <dsp:cNvPr id="0" name=""/>
        <dsp:cNvSpPr/>
      </dsp:nvSpPr>
      <dsp:spPr>
        <a:xfrm>
          <a:off x="3881" y="719187"/>
          <a:ext cx="1690415" cy="8452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Cheque clearance</a:t>
          </a:r>
          <a:endParaRPr lang="en-US" sz="1900" kern="1200" dirty="0"/>
        </a:p>
      </dsp:txBody>
      <dsp:txXfrm>
        <a:off x="28636" y="743942"/>
        <a:ext cx="1640905" cy="795697"/>
      </dsp:txXfrm>
    </dsp:sp>
    <dsp:sp modelId="{D0BA34D6-CAB2-4E1E-A238-53E551BD193E}">
      <dsp:nvSpPr>
        <dsp:cNvPr id="0" name=""/>
        <dsp:cNvSpPr/>
      </dsp:nvSpPr>
      <dsp:spPr>
        <a:xfrm rot="19457599">
          <a:off x="1616029" y="871328"/>
          <a:ext cx="832701" cy="54931"/>
        </a:xfrm>
        <a:custGeom>
          <a:avLst/>
          <a:gdLst/>
          <a:ahLst/>
          <a:cxnLst/>
          <a:rect l="0" t="0" r="0" b="0"/>
          <a:pathLst>
            <a:path>
              <a:moveTo>
                <a:pt x="0" y="27465"/>
              </a:moveTo>
              <a:lnTo>
                <a:pt x="832701" y="2746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11563" y="877976"/>
        <a:ext cx="41635" cy="41635"/>
      </dsp:txXfrm>
    </dsp:sp>
    <dsp:sp modelId="{42CCBFD9-5D73-44E3-8AF5-6D993FD5AEAE}">
      <dsp:nvSpPr>
        <dsp:cNvPr id="0" name=""/>
        <dsp:cNvSpPr/>
      </dsp:nvSpPr>
      <dsp:spPr>
        <a:xfrm>
          <a:off x="2370463" y="233192"/>
          <a:ext cx="1690415" cy="8452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Manual</a:t>
          </a:r>
          <a:endParaRPr lang="en-US" sz="1900" kern="1200" dirty="0"/>
        </a:p>
      </dsp:txBody>
      <dsp:txXfrm>
        <a:off x="2395218" y="257947"/>
        <a:ext cx="1640905" cy="795697"/>
      </dsp:txXfrm>
    </dsp:sp>
    <dsp:sp modelId="{7CAAC9C9-A638-493B-BB18-3A51C8E45C5A}">
      <dsp:nvSpPr>
        <dsp:cNvPr id="0" name=""/>
        <dsp:cNvSpPr/>
      </dsp:nvSpPr>
      <dsp:spPr>
        <a:xfrm rot="2142401">
          <a:off x="1616029" y="1357322"/>
          <a:ext cx="832701" cy="54931"/>
        </a:xfrm>
        <a:custGeom>
          <a:avLst/>
          <a:gdLst/>
          <a:ahLst/>
          <a:cxnLst/>
          <a:rect l="0" t="0" r="0" b="0"/>
          <a:pathLst>
            <a:path>
              <a:moveTo>
                <a:pt x="0" y="27465"/>
              </a:moveTo>
              <a:lnTo>
                <a:pt x="832701" y="2746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11563" y="1363970"/>
        <a:ext cx="41635" cy="41635"/>
      </dsp:txXfrm>
    </dsp:sp>
    <dsp:sp modelId="{723C6A5A-7F52-4C0D-9465-A59F07DD38F2}">
      <dsp:nvSpPr>
        <dsp:cNvPr id="0" name=""/>
        <dsp:cNvSpPr/>
      </dsp:nvSpPr>
      <dsp:spPr>
        <a:xfrm>
          <a:off x="2370463" y="1205181"/>
          <a:ext cx="1690415" cy="8452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Automated clearing system (ACS)</a:t>
          </a:r>
          <a:endParaRPr lang="en-US" sz="1900" kern="1200" dirty="0"/>
        </a:p>
      </dsp:txBody>
      <dsp:txXfrm>
        <a:off x="2395218" y="1229936"/>
        <a:ext cx="1640905" cy="795697"/>
      </dsp:txXfrm>
    </dsp:sp>
    <dsp:sp modelId="{385A31AF-ED3E-4720-91BA-370CC8BA6236}">
      <dsp:nvSpPr>
        <dsp:cNvPr id="0" name=""/>
        <dsp:cNvSpPr/>
      </dsp:nvSpPr>
      <dsp:spPr>
        <a:xfrm rot="19457599">
          <a:off x="3982611" y="1357322"/>
          <a:ext cx="832701" cy="54931"/>
        </a:xfrm>
        <a:custGeom>
          <a:avLst/>
          <a:gdLst/>
          <a:ahLst/>
          <a:cxnLst/>
          <a:rect l="0" t="0" r="0" b="0"/>
          <a:pathLst>
            <a:path>
              <a:moveTo>
                <a:pt x="0" y="27465"/>
              </a:moveTo>
              <a:lnTo>
                <a:pt x="832701" y="2746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78144" y="1363970"/>
        <a:ext cx="41635" cy="41635"/>
      </dsp:txXfrm>
    </dsp:sp>
    <dsp:sp modelId="{511699B8-7F90-416A-A3A2-57A944EE4B09}">
      <dsp:nvSpPr>
        <dsp:cNvPr id="0" name=""/>
        <dsp:cNvSpPr/>
      </dsp:nvSpPr>
      <dsp:spPr>
        <a:xfrm>
          <a:off x="4737045" y="719187"/>
          <a:ext cx="1690415" cy="8452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MICR (Iron  oxide)</a:t>
          </a:r>
          <a:br>
            <a:rPr lang="en-US" sz="1900" kern="1200" dirty="0" smtClean="0"/>
          </a:br>
          <a:r>
            <a:rPr lang="en-US" sz="1900" kern="1200" dirty="0" smtClean="0"/>
            <a:t>1986’India</a:t>
          </a:r>
          <a:endParaRPr lang="en-US" sz="1900" kern="1200" dirty="0"/>
        </a:p>
      </dsp:txBody>
      <dsp:txXfrm>
        <a:off x="4761800" y="743942"/>
        <a:ext cx="1640905" cy="795697"/>
      </dsp:txXfrm>
    </dsp:sp>
    <dsp:sp modelId="{9FE07A23-429E-4E1D-8ABF-CFD8315CD0D8}">
      <dsp:nvSpPr>
        <dsp:cNvPr id="0" name=""/>
        <dsp:cNvSpPr/>
      </dsp:nvSpPr>
      <dsp:spPr>
        <a:xfrm>
          <a:off x="6427461" y="1114325"/>
          <a:ext cx="676166" cy="54931"/>
        </a:xfrm>
        <a:custGeom>
          <a:avLst/>
          <a:gdLst/>
          <a:ahLst/>
          <a:cxnLst/>
          <a:rect l="0" t="0" r="0" b="0"/>
          <a:pathLst>
            <a:path>
              <a:moveTo>
                <a:pt x="0" y="27465"/>
              </a:moveTo>
              <a:lnTo>
                <a:pt x="676166" y="274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748640" y="1124887"/>
        <a:ext cx="33808" cy="33808"/>
      </dsp:txXfrm>
    </dsp:sp>
    <dsp:sp modelId="{2378C169-5619-4AC8-9828-F950C3CCD4F5}">
      <dsp:nvSpPr>
        <dsp:cNvPr id="0" name=""/>
        <dsp:cNvSpPr/>
      </dsp:nvSpPr>
      <dsp:spPr>
        <a:xfrm>
          <a:off x="7103627" y="719187"/>
          <a:ext cx="1690415" cy="8452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Magnetic ink character recognition</a:t>
          </a:r>
          <a:endParaRPr lang="en-US" sz="1900" kern="1200" dirty="0"/>
        </a:p>
      </dsp:txBody>
      <dsp:txXfrm>
        <a:off x="7128382" y="743942"/>
        <a:ext cx="1640905" cy="795697"/>
      </dsp:txXfrm>
    </dsp:sp>
    <dsp:sp modelId="{7ED3FC82-1EA0-4F07-A767-A956D4E5F231}">
      <dsp:nvSpPr>
        <dsp:cNvPr id="0" name=""/>
        <dsp:cNvSpPr/>
      </dsp:nvSpPr>
      <dsp:spPr>
        <a:xfrm rot="2142401">
          <a:off x="3982611" y="1843317"/>
          <a:ext cx="832701" cy="54931"/>
        </a:xfrm>
        <a:custGeom>
          <a:avLst/>
          <a:gdLst/>
          <a:ahLst/>
          <a:cxnLst/>
          <a:rect l="0" t="0" r="0" b="0"/>
          <a:pathLst>
            <a:path>
              <a:moveTo>
                <a:pt x="0" y="27465"/>
              </a:moveTo>
              <a:lnTo>
                <a:pt x="832701" y="2746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78144" y="1849965"/>
        <a:ext cx="41635" cy="41635"/>
      </dsp:txXfrm>
    </dsp:sp>
    <dsp:sp modelId="{1628BC18-BD70-424E-8DA8-71D06F3140C5}">
      <dsp:nvSpPr>
        <dsp:cNvPr id="0" name=""/>
        <dsp:cNvSpPr/>
      </dsp:nvSpPr>
      <dsp:spPr>
        <a:xfrm>
          <a:off x="4737045" y="1691176"/>
          <a:ext cx="1690415" cy="8452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OCR:</a:t>
          </a:r>
          <a:endParaRPr lang="en-US" sz="1900" kern="1200" dirty="0"/>
        </a:p>
      </dsp:txBody>
      <dsp:txXfrm>
        <a:off x="4761800" y="1715931"/>
        <a:ext cx="1640905" cy="795697"/>
      </dsp:txXfrm>
    </dsp:sp>
    <dsp:sp modelId="{73CB34DA-0E54-4970-A053-5F73A332B4DD}">
      <dsp:nvSpPr>
        <dsp:cNvPr id="0" name=""/>
        <dsp:cNvSpPr/>
      </dsp:nvSpPr>
      <dsp:spPr>
        <a:xfrm>
          <a:off x="6427461" y="2086314"/>
          <a:ext cx="676166" cy="54931"/>
        </a:xfrm>
        <a:custGeom>
          <a:avLst/>
          <a:gdLst/>
          <a:ahLst/>
          <a:cxnLst/>
          <a:rect l="0" t="0" r="0" b="0"/>
          <a:pathLst>
            <a:path>
              <a:moveTo>
                <a:pt x="0" y="27465"/>
              </a:moveTo>
              <a:lnTo>
                <a:pt x="676166" y="274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748640" y="2096876"/>
        <a:ext cx="33808" cy="33808"/>
      </dsp:txXfrm>
    </dsp:sp>
    <dsp:sp modelId="{161338A8-8E59-4790-BAEE-BAC86C5CDB6E}">
      <dsp:nvSpPr>
        <dsp:cNvPr id="0" name=""/>
        <dsp:cNvSpPr/>
      </dsp:nvSpPr>
      <dsp:spPr>
        <a:xfrm>
          <a:off x="7103627" y="1691176"/>
          <a:ext cx="1690415" cy="8452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Optical character recognition </a:t>
          </a:r>
          <a:endParaRPr lang="en-US" sz="1900" kern="1200" dirty="0"/>
        </a:p>
      </dsp:txBody>
      <dsp:txXfrm>
        <a:off x="7128382" y="1715931"/>
        <a:ext cx="1640905" cy="79569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95245-4B39-4DCC-B4F4-9AB4FA120778}" type="datetimeFigureOut">
              <a:rPr lang="en-US" smtClean="0"/>
              <a:t>25-Feb-17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8B9A1-A92F-4E20-86CD-E5CBE9E489E0}" type="slidenum">
              <a:rPr lang="en-US" smtClean="0"/>
              <a:t>‹#›</a:t>
            </a:fld>
            <a:endParaRPr lang="en-US"/>
          </a:p>
        </p:txBody>
      </p:sp>
    </p:spTree>
    <p:extLst>
      <p:ext uri="{BB962C8B-B14F-4D97-AF65-F5344CB8AC3E}">
        <p14:creationId xmlns:p14="http://schemas.microsoft.com/office/powerpoint/2010/main" val="819088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rbi.org.in/scripts/BS_ViewBulletin.aspx?Id=14283"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Black" panose="020B0A04020102020204" pitchFamily="34" charset="0"/>
              </a:rPr>
              <a:t>Virtual Currency …</a:t>
            </a:r>
            <a:r>
              <a:rPr lang="en-US" sz="1400" dirty="0" smtClean="0">
                <a:latin typeface="Arial Black" panose="020B0A04020102020204" pitchFamily="34" charset="0"/>
              </a:rPr>
              <a:t>(Bitcoin)</a:t>
            </a:r>
          </a:p>
          <a:p>
            <a:endParaRPr lang="en-US" dirty="0"/>
          </a:p>
        </p:txBody>
      </p:sp>
      <p:sp>
        <p:nvSpPr>
          <p:cNvPr id="4" name="Slide Number Placeholder 3"/>
          <p:cNvSpPr>
            <a:spLocks noGrp="1"/>
          </p:cNvSpPr>
          <p:nvPr>
            <p:ph type="sldNum" sz="quarter" idx="10"/>
          </p:nvPr>
        </p:nvSpPr>
        <p:spPr/>
        <p:txBody>
          <a:bodyPr/>
          <a:lstStyle/>
          <a:p>
            <a:fld id="{B2055E5B-EFB5-43FA-9268-7463AE0E2DFD}" type="slidenum">
              <a:rPr lang="en-US" smtClean="0"/>
              <a:t>1</a:t>
            </a:fld>
            <a:endParaRPr lang="en-US"/>
          </a:p>
        </p:txBody>
      </p:sp>
    </p:spTree>
    <p:extLst>
      <p:ext uri="{BB962C8B-B14F-4D97-AF65-F5344CB8AC3E}">
        <p14:creationId xmlns:p14="http://schemas.microsoft.com/office/powerpoint/2010/main" val="2237874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5F3EDD-0453-426E-90B5-50ACEC10C6E7}" type="slidenum">
              <a:rPr lang="en-US" smtClean="0"/>
              <a:t>10</a:t>
            </a:fld>
            <a:endParaRPr lang="en-US"/>
          </a:p>
        </p:txBody>
      </p:sp>
    </p:spTree>
    <p:extLst>
      <p:ext uri="{BB962C8B-B14F-4D97-AF65-F5344CB8AC3E}">
        <p14:creationId xmlns:p14="http://schemas.microsoft.com/office/powerpoint/2010/main" val="1693564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8B9A1-A92F-4E20-86CD-E5CBE9E489E0}" type="slidenum">
              <a:rPr lang="en-US" smtClean="0"/>
              <a:t>11</a:t>
            </a:fld>
            <a:endParaRPr lang="en-US"/>
          </a:p>
        </p:txBody>
      </p:sp>
    </p:spTree>
    <p:extLst>
      <p:ext uri="{BB962C8B-B14F-4D97-AF65-F5344CB8AC3E}">
        <p14:creationId xmlns:p14="http://schemas.microsoft.com/office/powerpoint/2010/main" val="433580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https://www.rbi.org.in/Scripts/FAQView.aspx?Id=78</a:t>
            </a:r>
          </a:p>
          <a:p>
            <a:endParaRPr lang="en-US" dirty="0" smtClean="0"/>
          </a:p>
          <a:p>
            <a:r>
              <a:rPr lang="en-US" dirty="0" smtClean="0"/>
              <a:t>Banks cannot charge more than the following for outstation </a:t>
            </a:r>
            <a:r>
              <a:rPr lang="en-US" dirty="0" err="1" smtClean="0"/>
              <a:t>cheques</a:t>
            </a:r>
            <a:r>
              <a:rPr lang="en-US" dirty="0" smtClean="0"/>
              <a:t>:</a:t>
            </a:r>
          </a:p>
          <a:p>
            <a:r>
              <a:rPr lang="en-US" dirty="0" smtClean="0"/>
              <a:t>Up to and including Rs.5000 – Rs.25 per instrument + service tax; Above Rs.5000 and Up to and including Rs.10,000 – not exceeding Rs.50 per instrument+ service tax; Above Rs.10,000 and up to and including Rs.1, 00,000 – not exceeding Rs.100 per instrument + service tax; Rs.1, 00,001 and above – left to the banks to decide. No additional charges such as courier charges, out of pocket expenses, etc., should be levied.</a:t>
            </a:r>
          </a:p>
          <a:p>
            <a:endParaRPr lang="en-US" dirty="0"/>
          </a:p>
        </p:txBody>
      </p:sp>
      <p:sp>
        <p:nvSpPr>
          <p:cNvPr id="4" name="Slide Number Placeholder 3"/>
          <p:cNvSpPr>
            <a:spLocks noGrp="1"/>
          </p:cNvSpPr>
          <p:nvPr>
            <p:ph type="sldNum" sz="quarter" idx="10"/>
          </p:nvPr>
        </p:nvSpPr>
        <p:spPr/>
        <p:txBody>
          <a:bodyPr/>
          <a:lstStyle/>
          <a:p>
            <a:fld id="{2E5F3EDD-0453-426E-90B5-50ACEC10C6E7}" type="slidenum">
              <a:rPr lang="en-US" smtClean="0"/>
              <a:t>12</a:t>
            </a:fld>
            <a:endParaRPr lang="en-US"/>
          </a:p>
        </p:txBody>
      </p:sp>
    </p:spTree>
    <p:extLst>
      <p:ext uri="{BB962C8B-B14F-4D97-AF65-F5344CB8AC3E}">
        <p14:creationId xmlns:p14="http://schemas.microsoft.com/office/powerpoint/2010/main" val="634311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8B9A1-A92F-4E20-86CD-E5CBE9E489E0}" type="slidenum">
              <a:rPr lang="en-US" smtClean="0"/>
              <a:t>13</a:t>
            </a:fld>
            <a:endParaRPr lang="en-US"/>
          </a:p>
        </p:txBody>
      </p:sp>
    </p:spTree>
    <p:extLst>
      <p:ext uri="{BB962C8B-B14F-4D97-AF65-F5344CB8AC3E}">
        <p14:creationId xmlns:p14="http://schemas.microsoft.com/office/powerpoint/2010/main" val="127666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8B9A1-A92F-4E20-86CD-E5CBE9E489E0}" type="slidenum">
              <a:rPr lang="en-US" smtClean="0"/>
              <a:t>14</a:t>
            </a:fld>
            <a:endParaRPr lang="en-US"/>
          </a:p>
        </p:txBody>
      </p:sp>
    </p:spTree>
    <p:extLst>
      <p:ext uri="{BB962C8B-B14F-4D97-AF65-F5344CB8AC3E}">
        <p14:creationId xmlns:p14="http://schemas.microsoft.com/office/powerpoint/2010/main" val="64398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8B9A1-A92F-4E20-86CD-E5CBE9E489E0}" type="slidenum">
              <a:rPr lang="en-US" smtClean="0"/>
              <a:t>15</a:t>
            </a:fld>
            <a:endParaRPr lang="en-US"/>
          </a:p>
        </p:txBody>
      </p:sp>
    </p:spTree>
    <p:extLst>
      <p:ext uri="{BB962C8B-B14F-4D97-AF65-F5344CB8AC3E}">
        <p14:creationId xmlns:p14="http://schemas.microsoft.com/office/powerpoint/2010/main" val="3357179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8B9A1-A92F-4E20-86CD-E5CBE9E489E0}" type="slidenum">
              <a:rPr lang="en-US" smtClean="0"/>
              <a:t>16</a:t>
            </a:fld>
            <a:endParaRPr lang="en-US"/>
          </a:p>
        </p:txBody>
      </p:sp>
    </p:spTree>
    <p:extLst>
      <p:ext uri="{BB962C8B-B14F-4D97-AF65-F5344CB8AC3E}">
        <p14:creationId xmlns:p14="http://schemas.microsoft.com/office/powerpoint/2010/main" val="2323841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17</a:t>
            </a:fld>
            <a:endParaRPr lang="en-US"/>
          </a:p>
        </p:txBody>
      </p:sp>
    </p:spTree>
    <p:extLst>
      <p:ext uri="{BB962C8B-B14F-4D97-AF65-F5344CB8AC3E}">
        <p14:creationId xmlns:p14="http://schemas.microsoft.com/office/powerpoint/2010/main" val="3671712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8B9A1-A92F-4E20-86CD-E5CBE9E489E0}" type="slidenum">
              <a:rPr lang="en-US" smtClean="0"/>
              <a:t>18</a:t>
            </a:fld>
            <a:endParaRPr lang="en-US"/>
          </a:p>
        </p:txBody>
      </p:sp>
    </p:spTree>
    <p:extLst>
      <p:ext uri="{BB962C8B-B14F-4D97-AF65-F5344CB8AC3E}">
        <p14:creationId xmlns:p14="http://schemas.microsoft.com/office/powerpoint/2010/main" val="2156421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smtClean="0"/>
              <a:t>Core banking solution: "Software" with web based platform</a:t>
            </a:r>
          </a:p>
          <a:p>
            <a:pPr fontAlgn="ctr"/>
            <a:r>
              <a:rPr lang="en-US" dirty="0" smtClean="0"/>
              <a:t>Only then e-banking, mobile banking, card banking possible.</a:t>
            </a:r>
          </a:p>
          <a:p>
            <a:pPr fontAlgn="ctr"/>
            <a:r>
              <a:rPr lang="en-US" dirty="0" smtClean="0"/>
              <a:t>Infosys- </a:t>
            </a:r>
            <a:r>
              <a:rPr lang="en-US" dirty="0" err="1" smtClean="0"/>
              <a:t>Finacle</a:t>
            </a:r>
            <a:r>
              <a:rPr lang="en-US" dirty="0" smtClean="0"/>
              <a:t>; </a:t>
            </a:r>
            <a:r>
              <a:rPr lang="en-US" dirty="0" err="1" smtClean="0"/>
              <a:t>i</a:t>
            </a:r>
            <a:r>
              <a:rPr lang="en-US" dirty="0" smtClean="0"/>
              <a:t>-flex: </a:t>
            </a:r>
            <a:r>
              <a:rPr lang="en-US" dirty="0" err="1" smtClean="0"/>
              <a:t>Flexcube</a:t>
            </a:r>
            <a:endParaRPr lang="en-US" dirty="0" smtClean="0"/>
          </a:p>
          <a:p>
            <a:pPr fontAlgn="ctr"/>
            <a:r>
              <a:rPr lang="x-none" dirty="0" smtClean="0"/>
              <a:t>e-Kuber is a core banking solution of RBI. e-Kuber provides the provision of a single current account for each bank across the country, with decentralised access to this account from anywhere-anytime using portal based services in a safe manner</a:t>
            </a:r>
          </a:p>
          <a:p>
            <a:pPr fontAlgn="ctr"/>
            <a:r>
              <a:rPr lang="x-none" dirty="0" smtClean="0"/>
              <a:t>For details, see </a:t>
            </a:r>
            <a:r>
              <a:rPr lang="x-none" dirty="0" smtClean="0">
                <a:hlinkClick r:id="rId3"/>
              </a:rPr>
              <a:t>https://www.rbi.org.in/scripts/BS_ViewBulletin.aspx?Id=14283</a:t>
            </a:r>
            <a:endParaRPr lang="x-none" dirty="0" smtClean="0"/>
          </a:p>
          <a:p>
            <a:pPr fontAlgn="ctr"/>
            <a:endParaRPr lang="en-US" dirty="0" smtClean="0"/>
          </a:p>
          <a:p>
            <a:endParaRPr lang="en-US" dirty="0"/>
          </a:p>
        </p:txBody>
      </p:sp>
      <p:sp>
        <p:nvSpPr>
          <p:cNvPr id="4" name="Slide Number Placeholder 3"/>
          <p:cNvSpPr>
            <a:spLocks noGrp="1"/>
          </p:cNvSpPr>
          <p:nvPr>
            <p:ph type="sldNum" sz="quarter" idx="10"/>
          </p:nvPr>
        </p:nvSpPr>
        <p:spPr/>
        <p:txBody>
          <a:bodyPr/>
          <a:lstStyle/>
          <a:p>
            <a:fld id="{2E5F3EDD-0453-426E-90B5-50ACEC10C6E7}" type="slidenum">
              <a:rPr lang="en-US" smtClean="0"/>
              <a:t>20</a:t>
            </a:fld>
            <a:endParaRPr lang="en-US"/>
          </a:p>
        </p:txBody>
      </p:sp>
    </p:spTree>
    <p:extLst>
      <p:ext uri="{BB962C8B-B14F-4D97-AF65-F5344CB8AC3E}">
        <p14:creationId xmlns:p14="http://schemas.microsoft.com/office/powerpoint/2010/main" val="3030328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985C01-8A75-4146-AA95-609AFBB8A317}" type="slidenum">
              <a:rPr lang="en-US" smtClean="0"/>
              <a:t>2</a:t>
            </a:fld>
            <a:endParaRPr lang="en-US"/>
          </a:p>
        </p:txBody>
      </p:sp>
    </p:spTree>
    <p:extLst>
      <p:ext uri="{BB962C8B-B14F-4D97-AF65-F5344CB8AC3E}">
        <p14:creationId xmlns:p14="http://schemas.microsoft.com/office/powerpoint/2010/main" val="2612664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EBAC98-DE3D-4058-907E-81F076A30215}" type="slidenum">
              <a:rPr lang="en-US" smtClean="0"/>
              <a:t>22</a:t>
            </a:fld>
            <a:endParaRPr lang="en-US"/>
          </a:p>
        </p:txBody>
      </p:sp>
    </p:spTree>
    <p:extLst>
      <p:ext uri="{BB962C8B-B14F-4D97-AF65-F5344CB8AC3E}">
        <p14:creationId xmlns:p14="http://schemas.microsoft.com/office/powerpoint/2010/main" val="2612885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http://indianexpress.com/article/business/banking-and-finance/watal-committee-recommendations-reserve-bank-differs-on-some-proposals-of-payment-panel-4535329/</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Depending on bank, number and timing may vary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need corporate banking account</a:t>
            </a:r>
          </a:p>
          <a:p>
            <a:r>
              <a:rPr lang="en-US" dirty="0" smtClean="0"/>
              <a:t>https://www.onlinesbi.com/personal/neft_rtgs_faq.html</a:t>
            </a:r>
          </a:p>
          <a:p>
            <a:endParaRPr lang="en-US" dirty="0" smtClean="0"/>
          </a:p>
          <a:p>
            <a:r>
              <a:rPr lang="en-US" dirty="0" smtClean="0"/>
              <a:t>4. When does the beneficiary get the credit for a RTGS payment?</a:t>
            </a:r>
          </a:p>
          <a:p>
            <a:r>
              <a:rPr lang="en-US" dirty="0" smtClean="0"/>
              <a:t>Under normal circumstances the beneficiary Bank branch receives the funds in real time as soon as funds are transferred by the remitting Bank. The beneficiary Bank has to credit the beneficiary's account within two hours of receiving the funds transfer message. </a:t>
            </a:r>
          </a:p>
          <a:p>
            <a:r>
              <a:rPr lang="en-US" dirty="0" smtClean="0"/>
              <a:t>5. When does the beneficiary get the credit for a NEFT payment?</a:t>
            </a:r>
          </a:p>
          <a:p>
            <a:r>
              <a:rPr lang="en-US" dirty="0" smtClean="0"/>
              <a:t>As stated above, NEFT operates in hourly batches. Currently there are twelve settlements from 8 am to 7 pm on week days. Therefore, the beneficiary can expect to get the credit for the transactions put through between 8 am to 5 pm on weekdays on the same day. For transactions settled in the 6 and 7 pm batches on week days, the credit will be afforded either on the same day or on the next working day. </a:t>
            </a:r>
          </a:p>
          <a:p>
            <a:endParaRPr lang="en-US" dirty="0"/>
          </a:p>
        </p:txBody>
      </p:sp>
      <p:sp>
        <p:nvSpPr>
          <p:cNvPr id="4" name="Slide Number Placeholder 3"/>
          <p:cNvSpPr>
            <a:spLocks noGrp="1"/>
          </p:cNvSpPr>
          <p:nvPr>
            <p:ph type="sldNum" sz="quarter" idx="10"/>
          </p:nvPr>
        </p:nvSpPr>
        <p:spPr/>
        <p:txBody>
          <a:bodyPr/>
          <a:lstStyle/>
          <a:p>
            <a:fld id="{2E5F3EDD-0453-426E-90B5-50ACEC10C6E7}" type="slidenum">
              <a:rPr lang="en-US" smtClean="0"/>
              <a:t>25</a:t>
            </a:fld>
            <a:endParaRPr lang="en-US"/>
          </a:p>
        </p:txBody>
      </p:sp>
    </p:spTree>
    <p:extLst>
      <p:ext uri="{BB962C8B-B14F-4D97-AF65-F5344CB8AC3E}">
        <p14:creationId xmlns:p14="http://schemas.microsoft.com/office/powerpoint/2010/main" val="2951663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(15-20L</a:t>
            </a:r>
          </a:p>
          <a:p>
            <a:endParaRPr lang="en-US" sz="1200" dirty="0" smtClean="0"/>
          </a:p>
          <a:p>
            <a:r>
              <a:rPr lang="en-US" dirty="0" smtClean="0"/>
              <a:t>Before demonetization, banks charged a transaction fee if a customer performed more than five transactions on their ATM network.</a:t>
            </a:r>
            <a:endParaRPr lang="en-US" dirty="0"/>
          </a:p>
        </p:txBody>
      </p:sp>
      <p:sp>
        <p:nvSpPr>
          <p:cNvPr id="4" name="Slide Number Placeholder 3"/>
          <p:cNvSpPr>
            <a:spLocks noGrp="1"/>
          </p:cNvSpPr>
          <p:nvPr>
            <p:ph type="sldNum" sz="quarter" idx="10"/>
          </p:nvPr>
        </p:nvSpPr>
        <p:spPr/>
        <p:txBody>
          <a:bodyPr/>
          <a:lstStyle/>
          <a:p>
            <a:fld id="{A20CA18D-28F6-4C7C-82BE-40DCFB47AA00}" type="slidenum">
              <a:rPr lang="en-US" smtClean="0"/>
              <a:t>38</a:t>
            </a:fld>
            <a:endParaRPr lang="en-US"/>
          </a:p>
        </p:txBody>
      </p:sp>
    </p:spTree>
    <p:extLst>
      <p:ext uri="{BB962C8B-B14F-4D97-AF65-F5344CB8AC3E}">
        <p14:creationId xmlns:p14="http://schemas.microsoft.com/office/powerpoint/2010/main" val="3988380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0CA18D-28F6-4C7C-82BE-40DCFB47AA00}" type="slidenum">
              <a:rPr lang="en-US" smtClean="0"/>
              <a:t>41</a:t>
            </a:fld>
            <a:endParaRPr lang="en-US"/>
          </a:p>
        </p:txBody>
      </p:sp>
    </p:spTree>
    <p:extLst>
      <p:ext uri="{BB962C8B-B14F-4D97-AF65-F5344CB8AC3E}">
        <p14:creationId xmlns:p14="http://schemas.microsoft.com/office/powerpoint/2010/main" val="1151813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for Income tax payers.</a:t>
            </a:r>
            <a:endParaRPr lang="en-US" dirty="0"/>
          </a:p>
        </p:txBody>
      </p:sp>
      <p:sp>
        <p:nvSpPr>
          <p:cNvPr id="4" name="Slide Number Placeholder 3"/>
          <p:cNvSpPr>
            <a:spLocks noGrp="1"/>
          </p:cNvSpPr>
          <p:nvPr>
            <p:ph type="sldNum" sz="quarter" idx="10"/>
          </p:nvPr>
        </p:nvSpPr>
        <p:spPr/>
        <p:txBody>
          <a:bodyPr/>
          <a:lstStyle/>
          <a:p>
            <a:fld id="{A20CA18D-28F6-4C7C-82BE-40DCFB47AA00}" type="slidenum">
              <a:rPr lang="en-US" smtClean="0"/>
              <a:t>46</a:t>
            </a:fld>
            <a:endParaRPr lang="en-US"/>
          </a:p>
        </p:txBody>
      </p:sp>
    </p:spTree>
    <p:extLst>
      <p:ext uri="{BB962C8B-B14F-4D97-AF65-F5344CB8AC3E}">
        <p14:creationId xmlns:p14="http://schemas.microsoft.com/office/powerpoint/2010/main" val="2596878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NETC = </a:t>
            </a:r>
            <a:r>
              <a:rPr lang="en-US" dirty="0" err="1" smtClean="0"/>
              <a:t>fastag</a:t>
            </a:r>
            <a:endParaRPr lang="en-US" dirty="0"/>
          </a:p>
        </p:txBody>
      </p:sp>
      <p:sp>
        <p:nvSpPr>
          <p:cNvPr id="4" name="Slide Number Placeholder 3"/>
          <p:cNvSpPr>
            <a:spLocks noGrp="1"/>
          </p:cNvSpPr>
          <p:nvPr>
            <p:ph type="sldNum" sz="quarter" idx="10"/>
          </p:nvPr>
        </p:nvSpPr>
        <p:spPr/>
        <p:txBody>
          <a:bodyPr/>
          <a:lstStyle/>
          <a:p>
            <a:fld id="{8AEBAC98-DE3D-4058-907E-81F076A30215}" type="slidenum">
              <a:rPr lang="en-US" smtClean="0"/>
              <a:t>56</a:t>
            </a:fld>
            <a:endParaRPr lang="en-US"/>
          </a:p>
        </p:txBody>
      </p:sp>
    </p:spTree>
    <p:extLst>
      <p:ext uri="{BB962C8B-B14F-4D97-AF65-F5344CB8AC3E}">
        <p14:creationId xmlns:p14="http://schemas.microsoft.com/office/powerpoint/2010/main" val="2334889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even </a:t>
            </a:r>
            <a:r>
              <a:rPr lang="en-US" dirty="0" err="1" smtClean="0"/>
              <a:t>Shirdi</a:t>
            </a:r>
            <a:r>
              <a:rPr lang="en-US" dirty="0" smtClean="0"/>
              <a:t> -&gt; Andhra bank donation.</a:t>
            </a:r>
          </a:p>
          <a:p>
            <a:endParaRPr lang="en-US" dirty="0"/>
          </a:p>
        </p:txBody>
      </p:sp>
      <p:sp>
        <p:nvSpPr>
          <p:cNvPr id="4" name="Slide Number Placeholder 3"/>
          <p:cNvSpPr>
            <a:spLocks noGrp="1"/>
          </p:cNvSpPr>
          <p:nvPr>
            <p:ph type="sldNum" sz="quarter" idx="10"/>
          </p:nvPr>
        </p:nvSpPr>
        <p:spPr/>
        <p:txBody>
          <a:bodyPr/>
          <a:lstStyle/>
          <a:p>
            <a:fld id="{A20CA18D-28F6-4C7C-82BE-40DCFB47AA00}" type="slidenum">
              <a:rPr lang="en-US" smtClean="0"/>
              <a:t>57</a:t>
            </a:fld>
            <a:endParaRPr lang="en-US"/>
          </a:p>
        </p:txBody>
      </p:sp>
    </p:spTree>
    <p:extLst>
      <p:ext uri="{BB962C8B-B14F-4D97-AF65-F5344CB8AC3E}">
        <p14:creationId xmlns:p14="http://schemas.microsoft.com/office/powerpoint/2010/main" val="3444613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Drupal: </a:t>
            </a:r>
            <a:r>
              <a:rPr lang="en-US" dirty="0" err="1" smtClean="0"/>
              <a:t>mygov</a:t>
            </a:r>
            <a:r>
              <a:rPr lang="en-US" baseline="0" dirty="0" smtClean="0"/>
              <a:t> group</a:t>
            </a:r>
            <a:endParaRPr lang="en-US" dirty="0"/>
          </a:p>
        </p:txBody>
      </p:sp>
      <p:sp>
        <p:nvSpPr>
          <p:cNvPr id="4" name="Slide Number Placeholder 3"/>
          <p:cNvSpPr>
            <a:spLocks noGrp="1"/>
          </p:cNvSpPr>
          <p:nvPr>
            <p:ph type="sldNum" sz="quarter" idx="10"/>
          </p:nvPr>
        </p:nvSpPr>
        <p:spPr/>
        <p:txBody>
          <a:bodyPr/>
          <a:lstStyle/>
          <a:p>
            <a:fld id="{2E5F3EDD-0453-426E-90B5-50ACEC10C6E7}" type="slidenum">
              <a:rPr lang="en-US" smtClean="0"/>
              <a:t>60</a:t>
            </a:fld>
            <a:endParaRPr lang="en-US"/>
          </a:p>
        </p:txBody>
      </p:sp>
    </p:spTree>
    <p:extLst>
      <p:ext uri="{BB962C8B-B14F-4D97-AF65-F5344CB8AC3E}">
        <p14:creationId xmlns:p14="http://schemas.microsoft.com/office/powerpoint/2010/main" val="2027175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need for cards, hefty MDR fees by visa, </a:t>
            </a:r>
            <a:r>
              <a:rPr lang="en-US" dirty="0" err="1" smtClean="0"/>
              <a:t>mastercard</a:t>
            </a:r>
            <a:endParaRPr lang="en-US" dirty="0" smtClean="0"/>
          </a:p>
          <a:p>
            <a:r>
              <a:rPr lang="en-US" dirty="0" smtClean="0"/>
              <a:t>Send receive money through smartphone and feature phone</a:t>
            </a:r>
          </a:p>
          <a:p>
            <a:r>
              <a:rPr lang="en-US" dirty="0" smtClean="0"/>
              <a:t>Biometric payment system with </a:t>
            </a:r>
            <a:r>
              <a:rPr lang="en-US" dirty="0" err="1" smtClean="0"/>
              <a:t>Adhar</a:t>
            </a:r>
            <a:r>
              <a:rPr lang="en-US" dirty="0" smtClean="0"/>
              <a:t> authentication </a:t>
            </a:r>
          </a:p>
          <a:p>
            <a:endParaRPr lang="en-US" dirty="0"/>
          </a:p>
        </p:txBody>
      </p:sp>
      <p:sp>
        <p:nvSpPr>
          <p:cNvPr id="4" name="Slide Number Placeholder 3"/>
          <p:cNvSpPr>
            <a:spLocks noGrp="1"/>
          </p:cNvSpPr>
          <p:nvPr>
            <p:ph type="sldNum" sz="quarter" idx="10"/>
          </p:nvPr>
        </p:nvSpPr>
        <p:spPr/>
        <p:txBody>
          <a:bodyPr/>
          <a:lstStyle/>
          <a:p>
            <a:fld id="{A20CA18D-28F6-4C7C-82BE-40DCFB47AA00}" type="slidenum">
              <a:rPr lang="en-US" smtClean="0"/>
              <a:t>68</a:t>
            </a:fld>
            <a:endParaRPr lang="en-US"/>
          </a:p>
        </p:txBody>
      </p:sp>
    </p:spTree>
    <p:extLst>
      <p:ext uri="{BB962C8B-B14F-4D97-AF65-F5344CB8AC3E}">
        <p14:creationId xmlns:p14="http://schemas.microsoft.com/office/powerpoint/2010/main" val="570597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Dept of financial</a:t>
            </a:r>
            <a:r>
              <a:rPr lang="en-US" baseline="0" dirty="0" smtClean="0"/>
              <a:t> services.</a:t>
            </a:r>
            <a:endParaRPr lang="en-US" dirty="0"/>
          </a:p>
        </p:txBody>
      </p:sp>
      <p:sp>
        <p:nvSpPr>
          <p:cNvPr id="4" name="Slide Number Placeholder 3"/>
          <p:cNvSpPr>
            <a:spLocks noGrp="1"/>
          </p:cNvSpPr>
          <p:nvPr>
            <p:ph type="sldNum" sz="quarter" idx="10"/>
          </p:nvPr>
        </p:nvSpPr>
        <p:spPr/>
        <p:txBody>
          <a:bodyPr/>
          <a:lstStyle/>
          <a:p>
            <a:fld id="{2E5F3EDD-0453-426E-90B5-50ACEC10C6E7}" type="slidenum">
              <a:rPr lang="en-US" smtClean="0"/>
              <a:t>73</a:t>
            </a:fld>
            <a:endParaRPr lang="en-US"/>
          </a:p>
        </p:txBody>
      </p:sp>
    </p:spTree>
    <p:extLst>
      <p:ext uri="{BB962C8B-B14F-4D97-AF65-F5344CB8AC3E}">
        <p14:creationId xmlns:p14="http://schemas.microsoft.com/office/powerpoint/2010/main" val="2045022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feared that, unlike British judges, Indian judges would not overlook their mistreatment of Indian workers. At the same time, </a:t>
            </a:r>
            <a:r>
              <a:rPr lang="en-US" dirty="0" err="1" smtClean="0"/>
              <a:t>rumours</a:t>
            </a:r>
            <a:r>
              <a:rPr lang="en-US" dirty="0" smtClean="0"/>
              <a:t> began circulating of an English female being raped by an Indian in Calcutta. In reference to the Indian Rebellion of 1857, when it was alleged that English women and girls were raped by Indian </a:t>
            </a:r>
            <a:r>
              <a:rPr lang="en-US" dirty="0" err="1" smtClean="0"/>
              <a:t>sepoys</a:t>
            </a:r>
            <a:r>
              <a:rPr lang="en-US" dirty="0" smtClean="0"/>
              <a:t>, many British colonialists expressed great concern over the humiliation English females would have to face appearing before Indian judges in the case of rape.[2] The British press in India even spread wild </a:t>
            </a:r>
            <a:r>
              <a:rPr lang="en-US" dirty="0" err="1" smtClean="0"/>
              <a:t>rumours</a:t>
            </a:r>
            <a:r>
              <a:rPr lang="en-US" dirty="0" smtClean="0"/>
              <a:t> about how Indian judges would abuse their power to fill their harems with white English females.</a:t>
            </a:r>
            <a:endParaRPr lang="en-US" dirty="0"/>
          </a:p>
        </p:txBody>
      </p:sp>
      <p:sp>
        <p:nvSpPr>
          <p:cNvPr id="4" name="Slide Number Placeholder 3"/>
          <p:cNvSpPr>
            <a:spLocks noGrp="1"/>
          </p:cNvSpPr>
          <p:nvPr>
            <p:ph type="sldNum" sz="quarter" idx="10"/>
          </p:nvPr>
        </p:nvSpPr>
        <p:spPr/>
        <p:txBody>
          <a:bodyPr/>
          <a:lstStyle/>
          <a:p>
            <a:fld id="{2E5F3EDD-0453-426E-90B5-50ACEC10C6E7}" type="slidenum">
              <a:rPr lang="en-US" smtClean="0"/>
              <a:t>3</a:t>
            </a:fld>
            <a:endParaRPr lang="en-US"/>
          </a:p>
        </p:txBody>
      </p:sp>
    </p:spTree>
    <p:extLst>
      <p:ext uri="{BB962C8B-B14F-4D97-AF65-F5344CB8AC3E}">
        <p14:creationId xmlns:p14="http://schemas.microsoft.com/office/powerpoint/2010/main" val="3925299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Indiastack</a:t>
            </a:r>
            <a:r>
              <a:rPr lang="en-US" sz="1200" kern="1200" dirty="0" smtClean="0">
                <a:solidFill>
                  <a:schemeClr val="tx1"/>
                </a:solidFill>
                <a:effectLst/>
                <a:latin typeface="+mn-lt"/>
                <a:ea typeface="+mn-ea"/>
                <a:cs typeface="+mn-cs"/>
              </a:rPr>
              <a:t> Application Programming Interfaces (APIs)</a:t>
            </a:r>
          </a:p>
          <a:p>
            <a:endParaRPr lang="en-US" dirty="0"/>
          </a:p>
        </p:txBody>
      </p:sp>
      <p:sp>
        <p:nvSpPr>
          <p:cNvPr id="4" name="Slide Number Placeholder 3"/>
          <p:cNvSpPr>
            <a:spLocks noGrp="1"/>
          </p:cNvSpPr>
          <p:nvPr>
            <p:ph type="sldNum" sz="quarter" idx="10"/>
          </p:nvPr>
        </p:nvSpPr>
        <p:spPr/>
        <p:txBody>
          <a:bodyPr/>
          <a:lstStyle/>
          <a:p>
            <a:fld id="{2E5F3EDD-0453-426E-90B5-50ACEC10C6E7}" type="slidenum">
              <a:rPr lang="en-US" smtClean="0"/>
              <a:t>75</a:t>
            </a:fld>
            <a:endParaRPr lang="en-US"/>
          </a:p>
        </p:txBody>
      </p:sp>
    </p:spTree>
    <p:extLst>
      <p:ext uri="{BB962C8B-B14F-4D97-AF65-F5344CB8AC3E}">
        <p14:creationId xmlns:p14="http://schemas.microsoft.com/office/powerpoint/2010/main" val="11871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8B9A1-A92F-4E20-86CD-E5CBE9E489E0}" type="slidenum">
              <a:rPr lang="en-US" smtClean="0"/>
              <a:t>4</a:t>
            </a:fld>
            <a:endParaRPr lang="en-US"/>
          </a:p>
        </p:txBody>
      </p:sp>
    </p:spTree>
    <p:extLst>
      <p:ext uri="{BB962C8B-B14F-4D97-AF65-F5344CB8AC3E}">
        <p14:creationId xmlns:p14="http://schemas.microsoft.com/office/powerpoint/2010/main" val="73011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Participatorynotes</a:t>
            </a: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Hundi: 	indigenous negotiable instrument</a:t>
            </a:r>
          </a:p>
          <a:p>
            <a:endParaRPr lang="en-US" dirty="0"/>
          </a:p>
        </p:txBody>
      </p:sp>
      <p:sp>
        <p:nvSpPr>
          <p:cNvPr id="4" name="Slide Number Placeholder 3"/>
          <p:cNvSpPr>
            <a:spLocks noGrp="1"/>
          </p:cNvSpPr>
          <p:nvPr>
            <p:ph type="sldNum" sz="quarter" idx="10"/>
          </p:nvPr>
        </p:nvSpPr>
        <p:spPr/>
        <p:txBody>
          <a:bodyPr/>
          <a:lstStyle/>
          <a:p>
            <a:fld id="{2E5F3EDD-0453-426E-90B5-50ACEC10C6E7}" type="slidenum">
              <a:rPr lang="en-US" smtClean="0"/>
              <a:t>5</a:t>
            </a:fld>
            <a:endParaRPr lang="en-US"/>
          </a:p>
        </p:txBody>
      </p:sp>
    </p:spTree>
    <p:extLst>
      <p:ext uri="{BB962C8B-B14F-4D97-AF65-F5344CB8AC3E}">
        <p14:creationId xmlns:p14="http://schemas.microsoft.com/office/powerpoint/2010/main" val="199772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18 lakh </a:t>
            </a:r>
            <a:r>
              <a:rPr lang="en-US" dirty="0" err="1" smtClean="0"/>
              <a:t>cheque</a:t>
            </a:r>
            <a:r>
              <a:rPr lang="en-US" dirty="0" smtClean="0"/>
              <a:t> bounce cases across the country, of which about 38,000 are pending in high courts. </a:t>
            </a:r>
            <a:endParaRPr lang="en-US" dirty="0"/>
          </a:p>
        </p:txBody>
      </p:sp>
      <p:sp>
        <p:nvSpPr>
          <p:cNvPr id="4" name="Slide Number Placeholder 3"/>
          <p:cNvSpPr>
            <a:spLocks noGrp="1"/>
          </p:cNvSpPr>
          <p:nvPr>
            <p:ph type="sldNum" sz="quarter" idx="10"/>
          </p:nvPr>
        </p:nvSpPr>
        <p:spPr/>
        <p:txBody>
          <a:bodyPr/>
          <a:lstStyle/>
          <a:p>
            <a:fld id="{2E5F3EDD-0453-426E-90B5-50ACEC10C6E7}" type="slidenum">
              <a:rPr lang="en-US" smtClean="0"/>
              <a:t>6</a:t>
            </a:fld>
            <a:endParaRPr lang="en-US"/>
          </a:p>
        </p:txBody>
      </p:sp>
    </p:spTree>
    <p:extLst>
      <p:ext uri="{BB962C8B-B14F-4D97-AF65-F5344CB8AC3E}">
        <p14:creationId xmlns:p14="http://schemas.microsoft.com/office/powerpoint/2010/main" val="2801376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8B9A1-A92F-4E20-86CD-E5CBE9E489E0}" type="slidenum">
              <a:rPr lang="en-US" smtClean="0"/>
              <a:t>7</a:t>
            </a:fld>
            <a:endParaRPr lang="en-US"/>
          </a:p>
        </p:txBody>
      </p:sp>
    </p:spTree>
    <p:extLst>
      <p:ext uri="{BB962C8B-B14F-4D97-AF65-F5344CB8AC3E}">
        <p14:creationId xmlns:p14="http://schemas.microsoft.com/office/powerpoint/2010/main" val="3626528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28B9A1-A92F-4E20-86CD-E5CBE9E489E0}" type="slidenum">
              <a:rPr lang="en-US" smtClean="0"/>
              <a:t>8</a:t>
            </a:fld>
            <a:endParaRPr lang="en-US"/>
          </a:p>
        </p:txBody>
      </p:sp>
    </p:spTree>
    <p:extLst>
      <p:ext uri="{BB962C8B-B14F-4D97-AF65-F5344CB8AC3E}">
        <p14:creationId xmlns:p14="http://schemas.microsoft.com/office/powerpoint/2010/main" val="419672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person doesn’t have bank</a:t>
            </a:r>
            <a:r>
              <a:rPr lang="en-US" baseline="0" dirty="0" smtClean="0"/>
              <a:t> account.</a:t>
            </a:r>
            <a:endParaRPr lang="en-US" dirty="0" smtClean="0"/>
          </a:p>
          <a:p>
            <a:endParaRPr lang="en-US" dirty="0" smtClean="0"/>
          </a:p>
          <a:p>
            <a:r>
              <a:rPr lang="en-US" dirty="0" smtClean="0"/>
              <a:t>https://books.google.co.in/books?id=nNo7874TM2MC&amp;pg=PA82&amp;dq=types+of+crossing+cheque&amp;hl=en&amp;sa=X&amp;redir_esc=y#v=onepage&amp;q=types%20of%20crossing%20cheque&amp;f=false</a:t>
            </a:r>
          </a:p>
          <a:p>
            <a:endParaRPr lang="en-US" dirty="0" smtClean="0"/>
          </a:p>
          <a:p>
            <a:r>
              <a:rPr lang="en-US" dirty="0" smtClean="0"/>
              <a:t>, if the </a:t>
            </a:r>
            <a:r>
              <a:rPr lang="en-US" dirty="0" err="1" smtClean="0"/>
              <a:t>cheque</a:t>
            </a:r>
            <a:r>
              <a:rPr lang="en-US" dirty="0" smtClean="0"/>
              <a:t> was stolen, the person from whom the </a:t>
            </a:r>
            <a:r>
              <a:rPr lang="en-US" dirty="0" err="1" smtClean="0"/>
              <a:t>cheque</a:t>
            </a:r>
            <a:r>
              <a:rPr lang="en-US" dirty="0" smtClean="0"/>
              <a:t> was stolen might recover the amount of the </a:t>
            </a:r>
            <a:r>
              <a:rPr lang="en-US" dirty="0" err="1" smtClean="0"/>
              <a:t>cheque</a:t>
            </a:r>
            <a:r>
              <a:rPr lang="en-US" dirty="0" smtClean="0"/>
              <a:t> from the person who received payment, even though that person who received it may have done nothing wrong.</a:t>
            </a:r>
          </a:p>
          <a:p>
            <a:endParaRPr lang="en-US" dirty="0" smtClean="0"/>
          </a:p>
          <a:p>
            <a:endParaRPr lang="en-US" dirty="0" smtClean="0"/>
          </a:p>
          <a:p>
            <a:r>
              <a:rPr lang="en-US" dirty="0" smtClean="0"/>
              <a:t>1. Yes, A/c Payee means the payment must be made to the Payee who is maintaining an account (With any bank, </a:t>
            </a:r>
            <a:r>
              <a:rPr lang="en-US" dirty="0" err="1" smtClean="0"/>
              <a:t>etc</a:t>
            </a:r>
            <a:r>
              <a:rPr lang="en-US" dirty="0" smtClean="0"/>
              <a:t>)</a:t>
            </a:r>
            <a:br>
              <a:rPr lang="en-US" dirty="0" smtClean="0"/>
            </a:br>
            <a:r>
              <a:rPr lang="en-US" dirty="0" smtClean="0"/>
              <a:t>2. Suppose the </a:t>
            </a:r>
            <a:r>
              <a:rPr lang="en-US" dirty="0" err="1" smtClean="0"/>
              <a:t>cheque</a:t>
            </a:r>
            <a:r>
              <a:rPr lang="en-US" dirty="0" smtClean="0"/>
              <a:t> is in </a:t>
            </a:r>
            <a:r>
              <a:rPr lang="en-US" dirty="0" err="1" smtClean="0"/>
              <a:t>favour</a:t>
            </a:r>
            <a:r>
              <a:rPr lang="en-US" dirty="0" smtClean="0"/>
              <a:t> of </a:t>
            </a:r>
            <a:r>
              <a:rPr lang="en-US" dirty="0" err="1" smtClean="0"/>
              <a:t>Mr.X</a:t>
            </a:r>
            <a:r>
              <a:rPr lang="en-US" dirty="0" smtClean="0"/>
              <a:t>, who does not have any bank account.</a:t>
            </a:r>
            <a:br>
              <a:rPr lang="en-US" dirty="0" smtClean="0"/>
            </a:br>
            <a:r>
              <a:rPr lang="en-US" dirty="0" smtClean="0"/>
              <a:t>3. In this case, he can endorse that the </a:t>
            </a:r>
            <a:r>
              <a:rPr lang="en-US" dirty="0" err="1" smtClean="0"/>
              <a:t>cheque</a:t>
            </a:r>
            <a:r>
              <a:rPr lang="en-US" dirty="0" smtClean="0"/>
              <a:t> is negotiated to </a:t>
            </a:r>
            <a:r>
              <a:rPr lang="en-US" dirty="0" err="1" smtClean="0"/>
              <a:t>Mr.Y</a:t>
            </a:r>
            <a:r>
              <a:rPr lang="en-US" dirty="0" smtClean="0"/>
              <a:t>.</a:t>
            </a:r>
            <a:br>
              <a:rPr lang="en-US" dirty="0" smtClean="0"/>
            </a:br>
            <a:r>
              <a:rPr lang="en-US" dirty="0" smtClean="0"/>
              <a:t>4. The payment may be made to </a:t>
            </a:r>
            <a:r>
              <a:rPr lang="en-US" dirty="0" err="1" smtClean="0"/>
              <a:t>Mr.Y</a:t>
            </a:r>
            <a:r>
              <a:rPr lang="en-US" dirty="0" smtClean="0"/>
              <a:t> through his bank account.</a:t>
            </a:r>
            <a:br>
              <a:rPr lang="en-US" dirty="0" smtClean="0"/>
            </a:br>
            <a:r>
              <a:rPr lang="en-US" dirty="0" smtClean="0"/>
              <a:t>5. By this, it is ensured that the payment shall be through a existing account only. So no mal-practice may happen.</a:t>
            </a:r>
            <a:br>
              <a:rPr lang="en-US" dirty="0" smtClean="0"/>
            </a:br>
            <a:r>
              <a:rPr lang="en-US" dirty="0" smtClean="0"/>
              <a:t>6. A further security is the prevention of such negotiation as told above.</a:t>
            </a:r>
            <a:br>
              <a:rPr lang="en-US" dirty="0" smtClean="0"/>
            </a:br>
            <a:r>
              <a:rPr lang="en-US" dirty="0" smtClean="0"/>
              <a:t>7. By this, negotiation/ endorsement is stopped. Hence this is called, Non Negotiable Cheque. </a:t>
            </a:r>
            <a:endParaRPr lang="en-US" dirty="0"/>
          </a:p>
        </p:txBody>
      </p:sp>
      <p:sp>
        <p:nvSpPr>
          <p:cNvPr id="4" name="Slide Number Placeholder 3"/>
          <p:cNvSpPr>
            <a:spLocks noGrp="1"/>
          </p:cNvSpPr>
          <p:nvPr>
            <p:ph type="sldNum" sz="quarter" idx="10"/>
          </p:nvPr>
        </p:nvSpPr>
        <p:spPr/>
        <p:txBody>
          <a:bodyPr/>
          <a:lstStyle/>
          <a:p>
            <a:fld id="{2E5F3EDD-0453-426E-90B5-50ACEC10C6E7}" type="slidenum">
              <a:rPr lang="en-US" smtClean="0"/>
              <a:t>9</a:t>
            </a:fld>
            <a:endParaRPr lang="en-US"/>
          </a:p>
        </p:txBody>
      </p:sp>
    </p:spTree>
    <p:extLst>
      <p:ext uri="{BB962C8B-B14F-4D97-AF65-F5344CB8AC3E}">
        <p14:creationId xmlns:p14="http://schemas.microsoft.com/office/powerpoint/2010/main" val="559569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25-Feb-17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35282076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521151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31087603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640177057"/>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20056080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71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3593332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13309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453210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4498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45072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1336854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25-Feb-17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4466897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9" name="Picture 8"/>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721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endParaRPr lang="en-US"/>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8741819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t="-10000" b="-10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66889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703188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25-Feb-17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8566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A8E7A916-7B4A-4FC2-8424-98B0282AF304}" type="datetimeFigureOut">
              <a:rPr lang="en-US" smtClean="0"/>
              <a:t>25-Feb-17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07419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25-Feb-17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3716333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63587903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25-Feb-17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Tree>
    <p:extLst>
      <p:ext uri="{BB962C8B-B14F-4D97-AF65-F5344CB8AC3E}">
        <p14:creationId xmlns:p14="http://schemas.microsoft.com/office/powerpoint/2010/main" val="26365231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25-Feb-17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26215488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A8E7A916-7B4A-4FC2-8424-98B0282AF304}" type="datetimeFigureOut">
              <a:rPr lang="en-US" smtClean="0"/>
              <a:t>25-Feb-17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5C87C7A-1D34-44D8-8F42-7113481E3766}" type="slidenum">
              <a:rPr lang="en-US" smtClean="0"/>
              <a:t>‹#›</a:t>
            </a:fld>
            <a:endParaRPr lang="en-US"/>
          </a:p>
        </p:txBody>
      </p:sp>
    </p:spTree>
    <p:extLst>
      <p:ext uri="{BB962C8B-B14F-4D97-AF65-F5344CB8AC3E}">
        <p14:creationId xmlns:p14="http://schemas.microsoft.com/office/powerpoint/2010/main" val="27002769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1.xml"/><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41.png"/><Relationship Id="rId5" Type="http://schemas.openxmlformats.org/officeDocument/2006/relationships/diagramQuickStyle" Target="../diagrams/quickStyle2.xml"/><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diagramLayout" Target="../diagrams/layout2.xml"/><Relationship Id="rId9" Type="http://schemas.openxmlformats.org/officeDocument/2006/relationships/image" Target="../media/image39.png"/><Relationship Id="rId14" Type="http://schemas.openxmlformats.org/officeDocument/2006/relationships/image" Target="../media/image44.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png"/><Relationship Id="rId7" Type="http://schemas.openxmlformats.org/officeDocument/2006/relationships/image" Target="../media/image73.jpeg"/><Relationship Id="rId12"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72.png"/><Relationship Id="rId11" Type="http://schemas.openxmlformats.org/officeDocument/2006/relationships/image" Target="../media/image41.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79.png"/><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9.png"/><Relationship Id="rId7" Type="http://schemas.openxmlformats.org/officeDocument/2006/relationships/diagramColors" Target="../diagrams/colors11.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49.png"/><Relationship Id="rId7" Type="http://schemas.openxmlformats.org/officeDocument/2006/relationships/diagramColors" Target="../diagrams/colors1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9.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50.png"/></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94.png"/><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microsoft.com/office/2007/relationships/diagramDrawing" Target="../diagrams/drawing13.xml"/><Relationship Id="rId13" Type="http://schemas.openxmlformats.org/officeDocument/2006/relationships/diagramQuickStyle" Target="../diagrams/quickStyle14.xml"/><Relationship Id="rId3" Type="http://schemas.openxmlformats.org/officeDocument/2006/relationships/image" Target="../media/image95.png"/><Relationship Id="rId7" Type="http://schemas.openxmlformats.org/officeDocument/2006/relationships/diagramColors" Target="../diagrams/colors13.xml"/><Relationship Id="rId12" Type="http://schemas.openxmlformats.org/officeDocument/2006/relationships/diagramLayout" Target="../diagrams/layout14.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QuickStyle" Target="../diagrams/quickStyle13.xml"/><Relationship Id="rId11" Type="http://schemas.openxmlformats.org/officeDocument/2006/relationships/diagramData" Target="../diagrams/data14.xml"/><Relationship Id="rId5" Type="http://schemas.openxmlformats.org/officeDocument/2006/relationships/diagramLayout" Target="../diagrams/layout13.xml"/><Relationship Id="rId15" Type="http://schemas.microsoft.com/office/2007/relationships/diagramDrawing" Target="../diagrams/drawing14.xml"/><Relationship Id="rId10" Type="http://schemas.openxmlformats.org/officeDocument/2006/relationships/image" Target="../media/image97.png"/><Relationship Id="rId4" Type="http://schemas.openxmlformats.org/officeDocument/2006/relationships/diagramData" Target="../diagrams/data13.xml"/><Relationship Id="rId9" Type="http://schemas.openxmlformats.org/officeDocument/2006/relationships/image" Target="../media/image96.jpeg"/><Relationship Id="rId14" Type="http://schemas.openxmlformats.org/officeDocument/2006/relationships/diagramColors" Target="../diagrams/colors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02.png"/><Relationship Id="rId7" Type="http://schemas.openxmlformats.org/officeDocument/2006/relationships/diagramColors" Target="../diagrams/colors15.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image" Target="../media/image104.png"/><Relationship Id="rId4" Type="http://schemas.openxmlformats.org/officeDocument/2006/relationships/diagramData" Target="../diagrams/data15.xml"/><Relationship Id="rId9"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7.xml"/><Relationship Id="rId13" Type="http://schemas.openxmlformats.org/officeDocument/2006/relationships/image" Target="../media/image104.png"/><Relationship Id="rId3" Type="http://schemas.openxmlformats.org/officeDocument/2006/relationships/diagramLayout" Target="../diagrams/layout16.xml"/><Relationship Id="rId7" Type="http://schemas.openxmlformats.org/officeDocument/2006/relationships/diagramData" Target="../diagrams/data17.xml"/><Relationship Id="rId12" Type="http://schemas.openxmlformats.org/officeDocument/2006/relationships/image" Target="../media/image112.png"/><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19.xml"/><Relationship Id="rId13" Type="http://schemas.openxmlformats.org/officeDocument/2006/relationships/image" Target="../media/image121.jpeg"/><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17" Type="http://schemas.openxmlformats.org/officeDocument/2006/relationships/image" Target="../media/image125.png"/><Relationship Id="rId2" Type="http://schemas.openxmlformats.org/officeDocument/2006/relationships/image" Target="../media/image95.png"/><Relationship Id="rId16" Type="http://schemas.openxmlformats.org/officeDocument/2006/relationships/image" Target="../media/image124.png"/><Relationship Id="rId1" Type="http://schemas.openxmlformats.org/officeDocument/2006/relationships/slideLayout" Target="../slideLayouts/slideLayout6.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5" Type="http://schemas.openxmlformats.org/officeDocument/2006/relationships/image" Target="../media/image123.png"/><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 Id="rId14" Type="http://schemas.openxmlformats.org/officeDocument/2006/relationships/image" Target="../media/image122.jpeg"/></Relationships>
</file>

<file path=ppt/slides/_rels/slide3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126.png"/><Relationship Id="rId1" Type="http://schemas.openxmlformats.org/officeDocument/2006/relationships/slideLayout" Target="../slideLayouts/slideLayout8.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image" Target="../media/image128.png"/><Relationship Id="rId4" Type="http://schemas.openxmlformats.org/officeDocument/2006/relationships/diagramLayout" Target="../diagrams/layout20.xml"/><Relationship Id="rId9" Type="http://schemas.openxmlformats.org/officeDocument/2006/relationships/image" Target="../media/image124.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image" Target="../media/image138.png"/><Relationship Id="rId7" Type="http://schemas.openxmlformats.org/officeDocument/2006/relationships/diagramQuickStyle" Target="../diagrams/quickStyle23.xml"/><Relationship Id="rId12" Type="http://schemas.openxmlformats.org/officeDocument/2006/relationships/image" Target="../media/image48.png"/><Relationship Id="rId2" Type="http://schemas.openxmlformats.org/officeDocument/2006/relationships/image" Target="../media/image137.png"/><Relationship Id="rId1" Type="http://schemas.openxmlformats.org/officeDocument/2006/relationships/slideLayout" Target="../slideLayouts/slideLayout8.xml"/><Relationship Id="rId6" Type="http://schemas.openxmlformats.org/officeDocument/2006/relationships/diagramLayout" Target="../diagrams/layout23.xml"/><Relationship Id="rId11" Type="http://schemas.openxmlformats.org/officeDocument/2006/relationships/image" Target="../media/image141.png"/><Relationship Id="rId5" Type="http://schemas.openxmlformats.org/officeDocument/2006/relationships/diagramData" Target="../diagrams/data23.xml"/><Relationship Id="rId10" Type="http://schemas.openxmlformats.org/officeDocument/2006/relationships/image" Target="../media/image140.png"/><Relationship Id="rId4" Type="http://schemas.openxmlformats.org/officeDocument/2006/relationships/image" Target="../media/image139.png"/><Relationship Id="rId9" Type="http://schemas.microsoft.com/office/2007/relationships/diagramDrawing" Target="../diagrams/drawing23.xml"/></Relationships>
</file>

<file path=ppt/slides/_rels/slide37.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143.png"/><Relationship Id="rId7" Type="http://schemas.openxmlformats.org/officeDocument/2006/relationships/diagramColors" Target="../diagrams/colors2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146.png"/><Relationship Id="rId2" Type="http://schemas.openxmlformats.org/officeDocument/2006/relationships/diagramData" Target="../diagrams/data25.xml"/><Relationship Id="rId1" Type="http://schemas.openxmlformats.org/officeDocument/2006/relationships/slideLayout" Target="../slideLayouts/slideLayout6.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3" Type="http://schemas.openxmlformats.org/officeDocument/2006/relationships/image" Target="../media/image153.jpeg"/><Relationship Id="rId7"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8.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4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8.jpg"/><Relationship Id="rId7" Type="http://schemas.openxmlformats.org/officeDocument/2006/relationships/image" Target="../media/image148.png"/><Relationship Id="rId2" Type="http://schemas.openxmlformats.org/officeDocument/2006/relationships/image" Target="../media/image157.png"/><Relationship Id="rId1" Type="http://schemas.openxmlformats.org/officeDocument/2006/relationships/slideLayout" Target="../slideLayouts/slideLayout8.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jpeg"/><Relationship Id="rId9" Type="http://schemas.openxmlformats.org/officeDocument/2006/relationships/image" Target="../media/image16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142.jpeg"/><Relationship Id="rId2" Type="http://schemas.openxmlformats.org/officeDocument/2006/relationships/diagramData" Target="../diagrams/data27.xml"/><Relationship Id="rId1" Type="http://schemas.openxmlformats.org/officeDocument/2006/relationships/slideLayout" Target="../slideLayouts/slideLayout6.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29.xml"/><Relationship Id="rId3" Type="http://schemas.openxmlformats.org/officeDocument/2006/relationships/diagramLayout" Target="../diagrams/layout28.xml"/><Relationship Id="rId7" Type="http://schemas.openxmlformats.org/officeDocument/2006/relationships/diagramData" Target="../diagrams/data29.xml"/><Relationship Id="rId12" Type="http://schemas.openxmlformats.org/officeDocument/2006/relationships/image" Target="../media/image142.jpeg"/><Relationship Id="rId2" Type="http://schemas.openxmlformats.org/officeDocument/2006/relationships/diagramData" Target="../diagrams/data28.xml"/><Relationship Id="rId1" Type="http://schemas.openxmlformats.org/officeDocument/2006/relationships/slideLayout" Target="../slideLayouts/slideLayout6.xml"/><Relationship Id="rId6" Type="http://schemas.microsoft.com/office/2007/relationships/diagramDrawing" Target="../diagrams/drawing28.xml"/><Relationship Id="rId11" Type="http://schemas.microsoft.com/office/2007/relationships/diagramDrawing" Target="../diagrams/drawing29.xml"/><Relationship Id="rId5" Type="http://schemas.openxmlformats.org/officeDocument/2006/relationships/diagramColors" Target="../diagrams/colors28.xml"/><Relationship Id="rId10" Type="http://schemas.openxmlformats.org/officeDocument/2006/relationships/diagramColors" Target="../diagrams/colors29.xml"/><Relationship Id="rId4" Type="http://schemas.openxmlformats.org/officeDocument/2006/relationships/diagramQuickStyle" Target="../diagrams/quickStyle28.xml"/><Relationship Id="rId9" Type="http://schemas.openxmlformats.org/officeDocument/2006/relationships/diagramQuickStyle" Target="../diagrams/quickStyle29.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65.png"/><Relationship Id="rId1" Type="http://schemas.openxmlformats.org/officeDocument/2006/relationships/slideLayout" Target="../slideLayouts/slideLayout6.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diagramLayout" Target="../diagrams/layout32.xml"/><Relationship Id="rId7" Type="http://schemas.openxmlformats.org/officeDocument/2006/relationships/image" Target="../media/image171.png"/><Relationship Id="rId2" Type="http://schemas.openxmlformats.org/officeDocument/2006/relationships/diagramData" Target="../diagrams/data32.xml"/><Relationship Id="rId1" Type="http://schemas.openxmlformats.org/officeDocument/2006/relationships/slideLayout" Target="../slideLayouts/slideLayout6.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5.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8.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56.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2.png"/><Relationship Id="rId3" Type="http://schemas.openxmlformats.org/officeDocument/2006/relationships/image" Target="../media/image179.png"/><Relationship Id="rId7" Type="http://schemas.openxmlformats.org/officeDocument/2006/relationships/image" Target="../media/image112.png"/><Relationship Id="rId12" Type="http://schemas.openxmlformats.org/officeDocument/2006/relationships/image" Target="../media/image18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48.png"/><Relationship Id="rId11" Type="http://schemas.openxmlformats.org/officeDocument/2006/relationships/image" Target="../media/image103.png"/><Relationship Id="rId5" Type="http://schemas.openxmlformats.org/officeDocument/2006/relationships/image" Target="../media/image47.png"/><Relationship Id="rId10" Type="http://schemas.openxmlformats.org/officeDocument/2006/relationships/image" Target="../media/image41.png"/><Relationship Id="rId4" Type="http://schemas.openxmlformats.org/officeDocument/2006/relationships/image" Target="../media/image45.png"/><Relationship Id="rId9"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6.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34.xml"/><Relationship Id="rId3" Type="http://schemas.openxmlformats.org/officeDocument/2006/relationships/image" Target="../media/image184.png"/><Relationship Id="rId7" Type="http://schemas.openxmlformats.org/officeDocument/2006/relationships/diagramQuickStyle" Target="../diagrams/quickStyle34.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diagramLayout" Target="../diagrams/layout34.xml"/><Relationship Id="rId5" Type="http://schemas.openxmlformats.org/officeDocument/2006/relationships/diagramData" Target="../diagrams/data34.xml"/><Relationship Id="rId4" Type="http://schemas.openxmlformats.org/officeDocument/2006/relationships/image" Target="../media/image185.png"/><Relationship Id="rId9" Type="http://schemas.microsoft.com/office/2007/relationships/diagramDrawing" Target="../diagrams/drawing34.xml"/></Relationships>
</file>

<file path=ppt/slides/_rels/slide61.xml.rels><?xml version="1.0" encoding="UTF-8" standalone="yes"?>
<Relationships xmlns="http://schemas.openxmlformats.org/package/2006/relationships"><Relationship Id="rId8" Type="http://schemas.openxmlformats.org/officeDocument/2006/relationships/diagramQuickStyle" Target="../diagrams/quickStyle35.xml"/><Relationship Id="rId3" Type="http://schemas.openxmlformats.org/officeDocument/2006/relationships/image" Target="../media/image187.png"/><Relationship Id="rId7" Type="http://schemas.openxmlformats.org/officeDocument/2006/relationships/diagramLayout" Target="../diagrams/layout35.xml"/><Relationship Id="rId2" Type="http://schemas.openxmlformats.org/officeDocument/2006/relationships/image" Target="../media/image186.png"/><Relationship Id="rId1" Type="http://schemas.openxmlformats.org/officeDocument/2006/relationships/slideLayout" Target="../slideLayouts/slideLayout8.xml"/><Relationship Id="rId6" Type="http://schemas.openxmlformats.org/officeDocument/2006/relationships/diagramData" Target="../diagrams/data35.xml"/><Relationship Id="rId5" Type="http://schemas.openxmlformats.org/officeDocument/2006/relationships/image" Target="../media/image189.png"/><Relationship Id="rId10" Type="http://schemas.microsoft.com/office/2007/relationships/diagramDrawing" Target="../diagrams/drawing35.xml"/><Relationship Id="rId4" Type="http://schemas.openxmlformats.org/officeDocument/2006/relationships/image" Target="../media/image188.png"/><Relationship Id="rId9" Type="http://schemas.openxmlformats.org/officeDocument/2006/relationships/diagramColors" Target="../diagrams/colors35.xml"/></Relationships>
</file>

<file path=ppt/slides/_rels/slide62.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79.png"/><Relationship Id="rId2" Type="http://schemas.openxmlformats.org/officeDocument/2006/relationships/image" Target="../media/image190.png"/><Relationship Id="rId1" Type="http://schemas.openxmlformats.org/officeDocument/2006/relationships/slideLayout" Target="../slideLayouts/slideLayout8.xml"/><Relationship Id="rId6" Type="http://schemas.openxmlformats.org/officeDocument/2006/relationships/image" Target="../media/image193.png"/><Relationship Id="rId5" Type="http://schemas.openxmlformats.org/officeDocument/2006/relationships/image" Target="../media/image124.png"/><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8.xml"/><Relationship Id="rId6" Type="http://schemas.openxmlformats.org/officeDocument/2006/relationships/image" Target="../media/image112.png"/><Relationship Id="rId11" Type="http://schemas.openxmlformats.org/officeDocument/2006/relationships/image" Target="../media/image181.png"/><Relationship Id="rId5" Type="http://schemas.openxmlformats.org/officeDocument/2006/relationships/image" Target="../media/image48.png"/><Relationship Id="rId10" Type="http://schemas.openxmlformats.org/officeDocument/2006/relationships/image" Target="../media/image103.png"/><Relationship Id="rId4" Type="http://schemas.openxmlformats.org/officeDocument/2006/relationships/image" Target="../media/image47.png"/><Relationship Id="rId9" Type="http://schemas.openxmlformats.org/officeDocument/2006/relationships/image" Target="../media/image41.png"/></Relationships>
</file>

<file path=ppt/slides/_rels/slide6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diagramLayout" Target="../diagrams/layout36.xml"/><Relationship Id="rId7" Type="http://schemas.openxmlformats.org/officeDocument/2006/relationships/image" Target="../media/image45.png"/><Relationship Id="rId2" Type="http://schemas.openxmlformats.org/officeDocument/2006/relationships/diagramData" Target="../diagrams/data36.xml"/><Relationship Id="rId1" Type="http://schemas.openxmlformats.org/officeDocument/2006/relationships/slideLayout" Target="../slideLayouts/slideLayout6.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8.xml"/><Relationship Id="rId6" Type="http://schemas.openxmlformats.org/officeDocument/2006/relationships/image" Target="../media/image112.png"/><Relationship Id="rId11" Type="http://schemas.openxmlformats.org/officeDocument/2006/relationships/image" Target="../media/image201.png"/><Relationship Id="rId5" Type="http://schemas.openxmlformats.org/officeDocument/2006/relationships/image" Target="../media/image48.png"/><Relationship Id="rId10" Type="http://schemas.openxmlformats.org/officeDocument/2006/relationships/image" Target="../media/image103.png"/><Relationship Id="rId4" Type="http://schemas.openxmlformats.org/officeDocument/2006/relationships/image" Target="../media/image47.png"/><Relationship Id="rId9"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202.png"/><Relationship Id="rId2" Type="http://schemas.openxmlformats.org/officeDocument/2006/relationships/diagramData" Target="../diagrams/data37.xml"/><Relationship Id="rId1" Type="http://schemas.openxmlformats.org/officeDocument/2006/relationships/slideLayout" Target="../slideLayouts/slideLayout6.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7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6.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7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211.png"/><Relationship Id="rId4" Type="http://schemas.openxmlformats.org/officeDocument/2006/relationships/image" Target="../media/image210.png"/></Relationships>
</file>

<file path=ppt/slides/_rels/slide7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8.xml"/><Relationship Id="rId4" Type="http://schemas.openxmlformats.org/officeDocument/2006/relationships/image" Target="../media/image214.png"/></Relationships>
</file>

<file path=ppt/slides/_rels/slide7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8.xml"/><Relationship Id="rId6" Type="http://schemas.openxmlformats.org/officeDocument/2006/relationships/image" Target="../media/image216.png"/><Relationship Id="rId5" Type="http://schemas.openxmlformats.org/officeDocument/2006/relationships/image" Target="../media/image176.png"/><Relationship Id="rId4" Type="http://schemas.openxmlformats.org/officeDocument/2006/relationships/image" Target="../media/image174.png"/></Relationships>
</file>

<file path=ppt/slides/_rels/slide7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61.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nvPr>
        </p:nvGraphicFramePr>
        <p:xfrm>
          <a:off x="0" y="-221841"/>
          <a:ext cx="9144000" cy="5507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Post demonetization -&gt; Bank Money &amp; Digital Payment</a:t>
            </a:r>
            <a:endParaRPr lang="en-US" dirty="0"/>
          </a:p>
        </p:txBody>
      </p:sp>
      <p:pic>
        <p:nvPicPr>
          <p:cNvPr id="3" name="Picture 2" descr="http://www.critical-theory.com/wp-content/uploads/2013/08/evolution-of-man.jpg"/>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0" y="3674631"/>
            <a:ext cx="9144000" cy="31833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0421" y="3354929"/>
            <a:ext cx="4521700" cy="3276276"/>
          </a:xfrm>
          <a:prstGeom prst="rect">
            <a:avLst/>
          </a:prstGeom>
        </p:spPr>
      </p:pic>
      <p:grpSp>
        <p:nvGrpSpPr>
          <p:cNvPr id="5" name="Group 4"/>
          <p:cNvGrpSpPr/>
          <p:nvPr/>
        </p:nvGrpSpPr>
        <p:grpSpPr>
          <a:xfrm>
            <a:off x="809952" y="3914258"/>
            <a:ext cx="7676884" cy="2229975"/>
            <a:chOff x="1405570" y="2077069"/>
            <a:chExt cx="7676884" cy="2229975"/>
          </a:xfrm>
        </p:grpSpPr>
        <p:grpSp>
          <p:nvGrpSpPr>
            <p:cNvPr id="6" name="Group 5"/>
            <p:cNvGrpSpPr/>
            <p:nvPr/>
          </p:nvGrpSpPr>
          <p:grpSpPr>
            <a:xfrm>
              <a:off x="1529862" y="2126649"/>
              <a:ext cx="3174023" cy="1425831"/>
              <a:chOff x="1767254" y="2122494"/>
              <a:chExt cx="3174023" cy="1425831"/>
            </a:xfrm>
          </p:grpSpPr>
          <p:pic>
            <p:nvPicPr>
              <p:cNvPr id="17" name="Picture 1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767254" y="2122494"/>
                <a:ext cx="3174023" cy="1425831"/>
              </a:xfrm>
              <a:prstGeom prst="rect">
                <a:avLst/>
              </a:prstGeom>
            </p:spPr>
          </p:pic>
          <p:pic>
            <p:nvPicPr>
              <p:cNvPr id="18" name="Content Placeholder 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529568" y="2122494"/>
                <a:ext cx="2411709" cy="743798"/>
              </a:xfrm>
              <a:prstGeom prst="rect">
                <a:avLst/>
              </a:prstGeom>
            </p:spPr>
          </p:pic>
        </p:grpSp>
        <p:grpSp>
          <p:nvGrpSpPr>
            <p:cNvPr id="7" name="Group 6"/>
            <p:cNvGrpSpPr/>
            <p:nvPr/>
          </p:nvGrpSpPr>
          <p:grpSpPr>
            <a:xfrm>
              <a:off x="4536830" y="2103821"/>
              <a:ext cx="2427410" cy="1471486"/>
              <a:chOff x="5019676" y="3137033"/>
              <a:chExt cx="2427410" cy="1471486"/>
            </a:xfrm>
          </p:grpSpPr>
          <p:pic>
            <p:nvPicPr>
              <p:cNvPr id="15" name="Picture 1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019676" y="3145346"/>
                <a:ext cx="2427410" cy="1463173"/>
              </a:xfrm>
              <a:prstGeom prst="rect">
                <a:avLst/>
              </a:prstGeom>
            </p:spPr>
          </p:pic>
          <p:sp>
            <p:nvSpPr>
              <p:cNvPr id="16" name="Rectangle 15"/>
              <p:cNvSpPr/>
              <p:nvPr/>
            </p:nvSpPr>
            <p:spPr>
              <a:xfrm>
                <a:off x="6268185" y="3137033"/>
                <a:ext cx="1178901" cy="411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CBS</a:t>
                </a:r>
                <a:endParaRPr lang="en-US" sz="3200" dirty="0"/>
              </a:p>
            </p:txBody>
          </p:sp>
        </p:grpSp>
        <p:pic>
          <p:nvPicPr>
            <p:cNvPr id="8" name="Picture 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405570" y="2883771"/>
              <a:ext cx="1439176" cy="1423273"/>
            </a:xfrm>
            <a:prstGeom prst="rect">
              <a:avLst/>
            </a:prstGeom>
          </p:spPr>
        </p:pic>
        <p:pic>
          <p:nvPicPr>
            <p:cNvPr id="9" name="Content Placeholder 5"/>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696057" y="3595408"/>
              <a:ext cx="1925493" cy="641831"/>
            </a:xfrm>
            <a:prstGeom prst="rect">
              <a:avLst/>
            </a:prstGeom>
          </p:spPr>
        </p:pic>
        <p:grpSp>
          <p:nvGrpSpPr>
            <p:cNvPr id="10" name="Group 9"/>
            <p:cNvGrpSpPr/>
            <p:nvPr/>
          </p:nvGrpSpPr>
          <p:grpSpPr>
            <a:xfrm>
              <a:off x="6776584" y="2077069"/>
              <a:ext cx="2305870" cy="2160170"/>
              <a:chOff x="5412574" y="3430082"/>
              <a:chExt cx="2362888" cy="2272378"/>
            </a:xfrm>
          </p:grpSpPr>
          <p:pic>
            <p:nvPicPr>
              <p:cNvPr id="12" name="Picture 11"/>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5422874" y="3430082"/>
                <a:ext cx="2352588" cy="1017336"/>
              </a:xfrm>
              <a:prstGeom prst="rect">
                <a:avLst/>
              </a:prstGeom>
            </p:spPr>
          </p:pic>
          <p:pic>
            <p:nvPicPr>
              <p:cNvPr id="13" name="Picture 12"/>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412574" y="4277020"/>
                <a:ext cx="2362888" cy="756124"/>
              </a:xfrm>
              <a:prstGeom prst="rect">
                <a:avLst/>
              </a:prstGeom>
            </p:spPr>
          </p:pic>
          <p:pic>
            <p:nvPicPr>
              <p:cNvPr id="14" name="Picture 13"/>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412574" y="5033144"/>
                <a:ext cx="2362888" cy="669316"/>
              </a:xfrm>
              <a:prstGeom prst="rect">
                <a:avLst/>
              </a:prstGeom>
            </p:spPr>
          </p:pic>
        </p:grpSp>
        <p:pic>
          <p:nvPicPr>
            <p:cNvPr id="11" name="Picture 10"/>
            <p:cNvPicPr>
              <a:picLocks noChangeAspect="1"/>
            </p:cNvPicPr>
            <p:nvPr/>
          </p:nvPicPr>
          <p:blipFill>
            <a:blip r:embed="rId18">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605709" y="3586198"/>
              <a:ext cx="2170875" cy="642501"/>
            </a:xfrm>
            <a:prstGeom prst="rect">
              <a:avLst/>
            </a:prstGeom>
          </p:spPr>
        </p:pic>
      </p:grpSp>
    </p:spTree>
    <p:extLst>
      <p:ext uri="{BB962C8B-B14F-4D97-AF65-F5344CB8AC3E}">
        <p14:creationId xmlns:p14="http://schemas.microsoft.com/office/powerpoint/2010/main" val="209978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418" y="680952"/>
          <a:ext cx="8797925" cy="2769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algn="l"/>
            <a:r>
              <a:rPr lang="en-US" dirty="0" smtClean="0"/>
              <a:t>Cheque clearance</a:t>
            </a:r>
            <a:endParaRPr lang="en-US"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3988" y="3504576"/>
            <a:ext cx="8797925" cy="3045436"/>
          </a:xfrm>
          <a:prstGeom prst="rect">
            <a:avLst/>
          </a:prstGeom>
        </p:spPr>
      </p:pic>
      <p:pic>
        <p:nvPicPr>
          <p:cNvPr id="7" name="Picture 6"/>
          <p:cNvPicPr>
            <a:picLocks noChangeAspect="1"/>
          </p:cNvPicPr>
          <p:nvPr/>
        </p:nvPicPr>
        <p:blipFill>
          <a:blip r:embed="rId9"/>
          <a:stretch>
            <a:fillRect/>
          </a:stretch>
        </p:blipFill>
        <p:spPr>
          <a:xfrm>
            <a:off x="4572000" y="0"/>
            <a:ext cx="4552381" cy="1361905"/>
          </a:xfrm>
          <a:prstGeom prst="rect">
            <a:avLst/>
          </a:prstGeom>
        </p:spPr>
      </p:pic>
    </p:spTree>
    <p:extLst>
      <p:ext uri="{BB962C8B-B14F-4D97-AF65-F5344CB8AC3E}">
        <p14:creationId xmlns:p14="http://schemas.microsoft.com/office/powerpoint/2010/main" val="2600047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6A9EEE3-BA77-4710-927F-3ABEB9AB095F}"/>
                                            </p:graphicEl>
                                          </p:spTgt>
                                        </p:tgtEl>
                                        <p:attrNameLst>
                                          <p:attrName>style.visibility</p:attrName>
                                        </p:attrNameLst>
                                      </p:cBhvr>
                                      <p:to>
                                        <p:strVal val="visible"/>
                                      </p:to>
                                    </p:set>
                                    <p:animEffect transition="in" filter="fade">
                                      <p:cBhvr>
                                        <p:cTn id="7" dur="500"/>
                                        <p:tgtEl>
                                          <p:spTgt spid="4">
                                            <p:graphicEl>
                                              <a:dgm id="{46A9EEE3-BA77-4710-927F-3ABEB9AB095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0BA34D6-CAB2-4E1E-A238-53E551BD193E}"/>
                                            </p:graphicEl>
                                          </p:spTgt>
                                        </p:tgtEl>
                                        <p:attrNameLst>
                                          <p:attrName>style.visibility</p:attrName>
                                        </p:attrNameLst>
                                      </p:cBhvr>
                                      <p:to>
                                        <p:strVal val="visible"/>
                                      </p:to>
                                    </p:set>
                                    <p:animEffect transition="in" filter="fade">
                                      <p:cBhvr>
                                        <p:cTn id="12" dur="500"/>
                                        <p:tgtEl>
                                          <p:spTgt spid="4">
                                            <p:graphicEl>
                                              <a:dgm id="{D0BA34D6-CAB2-4E1E-A238-53E551BD193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42CCBFD9-5D73-44E3-8AF5-6D993FD5AEAE}"/>
                                            </p:graphicEl>
                                          </p:spTgt>
                                        </p:tgtEl>
                                        <p:attrNameLst>
                                          <p:attrName>style.visibility</p:attrName>
                                        </p:attrNameLst>
                                      </p:cBhvr>
                                      <p:to>
                                        <p:strVal val="visible"/>
                                      </p:to>
                                    </p:set>
                                    <p:animEffect transition="in" filter="fade">
                                      <p:cBhvr>
                                        <p:cTn id="15" dur="500"/>
                                        <p:tgtEl>
                                          <p:spTgt spid="4">
                                            <p:graphicEl>
                                              <a:dgm id="{42CCBFD9-5D73-44E3-8AF5-6D993FD5AEA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7CAAC9C9-A638-493B-BB18-3A51C8E45C5A}"/>
                                            </p:graphicEl>
                                          </p:spTgt>
                                        </p:tgtEl>
                                        <p:attrNameLst>
                                          <p:attrName>style.visibility</p:attrName>
                                        </p:attrNameLst>
                                      </p:cBhvr>
                                      <p:to>
                                        <p:strVal val="visible"/>
                                      </p:to>
                                    </p:set>
                                    <p:animEffect transition="in" filter="fade">
                                      <p:cBhvr>
                                        <p:cTn id="20" dur="500"/>
                                        <p:tgtEl>
                                          <p:spTgt spid="4">
                                            <p:graphicEl>
                                              <a:dgm id="{7CAAC9C9-A638-493B-BB18-3A51C8E45C5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723C6A5A-7F52-4C0D-9465-A59F07DD38F2}"/>
                                            </p:graphicEl>
                                          </p:spTgt>
                                        </p:tgtEl>
                                        <p:attrNameLst>
                                          <p:attrName>style.visibility</p:attrName>
                                        </p:attrNameLst>
                                      </p:cBhvr>
                                      <p:to>
                                        <p:strVal val="visible"/>
                                      </p:to>
                                    </p:set>
                                    <p:animEffect transition="in" filter="fade">
                                      <p:cBhvr>
                                        <p:cTn id="23" dur="500"/>
                                        <p:tgtEl>
                                          <p:spTgt spid="4">
                                            <p:graphicEl>
                                              <a:dgm id="{723C6A5A-7F52-4C0D-9465-A59F07DD38F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385A31AF-ED3E-4720-91BA-370CC8BA6236}"/>
                                            </p:graphicEl>
                                          </p:spTgt>
                                        </p:tgtEl>
                                        <p:attrNameLst>
                                          <p:attrName>style.visibility</p:attrName>
                                        </p:attrNameLst>
                                      </p:cBhvr>
                                      <p:to>
                                        <p:strVal val="visible"/>
                                      </p:to>
                                    </p:set>
                                    <p:animEffect transition="in" filter="fade">
                                      <p:cBhvr>
                                        <p:cTn id="28" dur="500"/>
                                        <p:tgtEl>
                                          <p:spTgt spid="4">
                                            <p:graphicEl>
                                              <a:dgm id="{385A31AF-ED3E-4720-91BA-370CC8BA623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511699B8-7F90-416A-A3A2-57A944EE4B09}"/>
                                            </p:graphicEl>
                                          </p:spTgt>
                                        </p:tgtEl>
                                        <p:attrNameLst>
                                          <p:attrName>style.visibility</p:attrName>
                                        </p:attrNameLst>
                                      </p:cBhvr>
                                      <p:to>
                                        <p:strVal val="visible"/>
                                      </p:to>
                                    </p:set>
                                    <p:animEffect transition="in" filter="fade">
                                      <p:cBhvr>
                                        <p:cTn id="31" dur="500"/>
                                        <p:tgtEl>
                                          <p:spTgt spid="4">
                                            <p:graphicEl>
                                              <a:dgm id="{511699B8-7F90-416A-A3A2-57A944EE4B09}"/>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9FE07A23-429E-4E1D-8ABF-CFD8315CD0D8}"/>
                                            </p:graphicEl>
                                          </p:spTgt>
                                        </p:tgtEl>
                                        <p:attrNameLst>
                                          <p:attrName>style.visibility</p:attrName>
                                        </p:attrNameLst>
                                      </p:cBhvr>
                                      <p:to>
                                        <p:strVal val="visible"/>
                                      </p:to>
                                    </p:set>
                                    <p:animEffect transition="in" filter="fade">
                                      <p:cBhvr>
                                        <p:cTn id="36" dur="500"/>
                                        <p:tgtEl>
                                          <p:spTgt spid="4">
                                            <p:graphicEl>
                                              <a:dgm id="{9FE07A23-429E-4E1D-8ABF-CFD8315CD0D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2378C169-5619-4AC8-9828-F950C3CCD4F5}"/>
                                            </p:graphicEl>
                                          </p:spTgt>
                                        </p:tgtEl>
                                        <p:attrNameLst>
                                          <p:attrName>style.visibility</p:attrName>
                                        </p:attrNameLst>
                                      </p:cBhvr>
                                      <p:to>
                                        <p:strVal val="visible"/>
                                      </p:to>
                                    </p:set>
                                    <p:animEffect transition="in" filter="fade">
                                      <p:cBhvr>
                                        <p:cTn id="39" dur="500"/>
                                        <p:tgtEl>
                                          <p:spTgt spid="4">
                                            <p:graphicEl>
                                              <a:dgm id="{2378C169-5619-4AC8-9828-F950C3CCD4F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7ED3FC82-1EA0-4F07-A767-A956D4E5F231}"/>
                                            </p:graphicEl>
                                          </p:spTgt>
                                        </p:tgtEl>
                                        <p:attrNameLst>
                                          <p:attrName>style.visibility</p:attrName>
                                        </p:attrNameLst>
                                      </p:cBhvr>
                                      <p:to>
                                        <p:strVal val="visible"/>
                                      </p:to>
                                    </p:set>
                                    <p:animEffect transition="in" filter="fade">
                                      <p:cBhvr>
                                        <p:cTn id="44" dur="500"/>
                                        <p:tgtEl>
                                          <p:spTgt spid="4">
                                            <p:graphicEl>
                                              <a:dgm id="{7ED3FC82-1EA0-4F07-A767-A956D4E5F23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1628BC18-BD70-424E-8DA8-71D06F3140C5}"/>
                                            </p:graphicEl>
                                          </p:spTgt>
                                        </p:tgtEl>
                                        <p:attrNameLst>
                                          <p:attrName>style.visibility</p:attrName>
                                        </p:attrNameLst>
                                      </p:cBhvr>
                                      <p:to>
                                        <p:strVal val="visible"/>
                                      </p:to>
                                    </p:set>
                                    <p:animEffect transition="in" filter="fade">
                                      <p:cBhvr>
                                        <p:cTn id="47" dur="500"/>
                                        <p:tgtEl>
                                          <p:spTgt spid="4">
                                            <p:graphicEl>
                                              <a:dgm id="{1628BC18-BD70-424E-8DA8-71D06F3140C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73CB34DA-0E54-4970-A053-5F73A332B4DD}"/>
                                            </p:graphicEl>
                                          </p:spTgt>
                                        </p:tgtEl>
                                        <p:attrNameLst>
                                          <p:attrName>style.visibility</p:attrName>
                                        </p:attrNameLst>
                                      </p:cBhvr>
                                      <p:to>
                                        <p:strVal val="visible"/>
                                      </p:to>
                                    </p:set>
                                    <p:animEffect transition="in" filter="fade">
                                      <p:cBhvr>
                                        <p:cTn id="52" dur="500"/>
                                        <p:tgtEl>
                                          <p:spTgt spid="4">
                                            <p:graphicEl>
                                              <a:dgm id="{73CB34DA-0E54-4970-A053-5F73A332B4D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161338A8-8E59-4790-BAEE-BAC86C5CDB6E}"/>
                                            </p:graphicEl>
                                          </p:spTgt>
                                        </p:tgtEl>
                                        <p:attrNameLst>
                                          <p:attrName>style.visibility</p:attrName>
                                        </p:attrNameLst>
                                      </p:cBhvr>
                                      <p:to>
                                        <p:strVal val="visible"/>
                                      </p:to>
                                    </p:set>
                                    <p:animEffect transition="in" filter="fade">
                                      <p:cBhvr>
                                        <p:cTn id="55" dur="500"/>
                                        <p:tgtEl>
                                          <p:spTgt spid="4">
                                            <p:graphicEl>
                                              <a:dgm id="{161338A8-8E59-4790-BAEE-BAC86C5CDB6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MICR </a:t>
            </a:r>
            <a:r>
              <a:rPr lang="en-US" dirty="0" err="1" smtClean="0"/>
              <a:t>cheque</a:t>
            </a:r>
            <a:r>
              <a:rPr lang="en-US" dirty="0"/>
              <a:t>: Sample </a:t>
            </a: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944154"/>
            <a:ext cx="9144000" cy="4107656"/>
          </a:xfrm>
          <a:prstGeom prst="rect">
            <a:avLst/>
          </a:prstGeom>
        </p:spPr>
      </p:pic>
      <p:sp>
        <p:nvSpPr>
          <p:cNvPr id="6" name="Rectangular Callout 5"/>
          <p:cNvSpPr/>
          <p:nvPr/>
        </p:nvSpPr>
        <p:spPr>
          <a:xfrm>
            <a:off x="747346" y="5200441"/>
            <a:ext cx="2435470" cy="597877"/>
          </a:xfrm>
          <a:prstGeom prst="wedgeRectCallout">
            <a:avLst>
              <a:gd name="adj1" fmla="val 30792"/>
              <a:gd name="adj2" fmla="val -13014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Cheque number</a:t>
            </a:r>
            <a:endParaRPr lang="en-US" sz="2400" dirty="0"/>
          </a:p>
        </p:txBody>
      </p:sp>
      <p:sp>
        <p:nvSpPr>
          <p:cNvPr id="7" name="Rectangular Callout 6"/>
          <p:cNvSpPr/>
          <p:nvPr/>
        </p:nvSpPr>
        <p:spPr>
          <a:xfrm>
            <a:off x="3493416" y="5099867"/>
            <a:ext cx="3411538" cy="1501073"/>
          </a:xfrm>
          <a:prstGeom prst="wedgeRectCallout">
            <a:avLst>
              <a:gd name="adj1" fmla="val -29878"/>
              <a:gd name="adj2" fmla="val -7098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9 digit MICR code</a:t>
            </a:r>
          </a:p>
          <a:p>
            <a:pPr algn="ctr"/>
            <a:r>
              <a:rPr lang="en-US" sz="2400" dirty="0" smtClean="0"/>
              <a:t>First 3 digit: city </a:t>
            </a:r>
          </a:p>
          <a:p>
            <a:pPr algn="ctr"/>
            <a:r>
              <a:rPr lang="en-US" sz="2400" dirty="0" smtClean="0"/>
              <a:t>Next 3 digits: bank</a:t>
            </a:r>
          </a:p>
          <a:p>
            <a:pPr algn="ctr"/>
            <a:r>
              <a:rPr lang="en-US" sz="2400" dirty="0" smtClean="0"/>
              <a:t>Last 3 digits: branch</a:t>
            </a:r>
            <a:endParaRPr lang="en-US" sz="2400" dirty="0"/>
          </a:p>
        </p:txBody>
      </p:sp>
      <p:sp>
        <p:nvSpPr>
          <p:cNvPr id="8" name="Rectangular Callout 7"/>
          <p:cNvSpPr/>
          <p:nvPr/>
        </p:nvSpPr>
        <p:spPr>
          <a:xfrm>
            <a:off x="5407269" y="1165004"/>
            <a:ext cx="3544644" cy="1832978"/>
          </a:xfrm>
          <a:prstGeom prst="wedgeRectCallout">
            <a:avLst>
              <a:gd name="adj1" fmla="val -73786"/>
              <a:gd name="adj2" fmla="val -3385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Indian financial system code</a:t>
            </a:r>
          </a:p>
          <a:p>
            <a:pPr algn="ctr"/>
            <a:r>
              <a:rPr lang="en-US" sz="2400" dirty="0" smtClean="0"/>
              <a:t>IFSC code: 11 alphanumeric  </a:t>
            </a:r>
          </a:p>
          <a:p>
            <a:pPr algn="ctr"/>
            <a:r>
              <a:rPr lang="en-US" sz="2400" dirty="0" smtClean="0"/>
              <a:t>First four: bank name</a:t>
            </a:r>
          </a:p>
          <a:p>
            <a:pPr algn="ctr"/>
            <a:r>
              <a:rPr lang="en-US" sz="2400" dirty="0" smtClean="0"/>
              <a:t>Fifth: always 0</a:t>
            </a:r>
          </a:p>
          <a:p>
            <a:pPr algn="ctr"/>
            <a:r>
              <a:rPr lang="en-US" sz="2400" dirty="0" smtClean="0"/>
              <a:t>Last 6: branch</a:t>
            </a:r>
            <a:endParaRPr lang="en-US" sz="2400" dirty="0"/>
          </a:p>
        </p:txBody>
      </p:sp>
      <p:sp>
        <p:nvSpPr>
          <p:cNvPr id="9" name="Rectangular Callout 8"/>
          <p:cNvSpPr/>
          <p:nvPr/>
        </p:nvSpPr>
        <p:spPr>
          <a:xfrm>
            <a:off x="3934557" y="3272142"/>
            <a:ext cx="1402374" cy="597877"/>
          </a:xfrm>
          <a:prstGeom prst="wedgeRectCallout">
            <a:avLst>
              <a:gd name="adj1" fmla="val -90146"/>
              <a:gd name="adj2" fmla="val 7132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At par</a:t>
            </a:r>
            <a:endParaRPr lang="en-US" sz="2400" dirty="0"/>
          </a:p>
        </p:txBody>
      </p:sp>
      <p:sp>
        <p:nvSpPr>
          <p:cNvPr id="10" name="Rectangular Callout 9"/>
          <p:cNvSpPr/>
          <p:nvPr/>
        </p:nvSpPr>
        <p:spPr>
          <a:xfrm>
            <a:off x="6664569" y="76145"/>
            <a:ext cx="2287344" cy="597877"/>
          </a:xfrm>
          <a:prstGeom prst="wedgeRectCallout">
            <a:avLst>
              <a:gd name="adj1" fmla="val 4317"/>
              <a:gd name="adj2" fmla="val 963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Valid for 3 months</a:t>
            </a:r>
            <a:endParaRPr lang="en-US" sz="2400" dirty="0"/>
          </a:p>
        </p:txBody>
      </p:sp>
      <p:pic>
        <p:nvPicPr>
          <p:cNvPr id="11" name="Picture 1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353300" y="3608388"/>
            <a:ext cx="1790700" cy="2619375"/>
          </a:xfrm>
          <a:prstGeom prst="rect">
            <a:avLst/>
          </a:prstGeom>
        </p:spPr>
      </p:pic>
    </p:spTree>
    <p:extLst>
      <p:ext uri="{BB962C8B-B14F-4D97-AF65-F5344CB8AC3E}">
        <p14:creationId xmlns:p14="http://schemas.microsoft.com/office/powerpoint/2010/main" val="39811991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bg/>
                                          </p:spTgt>
                                        </p:tgtEl>
                                        <p:attrNameLst>
                                          <p:attrName>style.visibility</p:attrName>
                                        </p:attrNameLst>
                                      </p:cBhvr>
                                      <p:to>
                                        <p:strVal val="visible"/>
                                      </p:to>
                                    </p:set>
                                    <p:animEffect transition="in" filter="fade">
                                      <p:cBhvr>
                                        <p:cTn id="32" dur="500"/>
                                        <p:tgtEl>
                                          <p:spTgt spid="8">
                                            <p:bg/>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1" end="1"/>
                                            </p:txEl>
                                          </p:spTgt>
                                        </p:tgtEl>
                                        <p:attrNameLst>
                                          <p:attrName>style.visibility</p:attrName>
                                        </p:attrNameLst>
                                      </p:cBhvr>
                                      <p:to>
                                        <p:strVal val="visible"/>
                                      </p:to>
                                    </p:set>
                                    <p:animEffect transition="in" filter="fade">
                                      <p:cBhvr>
                                        <p:cTn id="42" dur="500"/>
                                        <p:tgtEl>
                                          <p:spTgt spid="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animEffect transition="in" filter="fade">
                                      <p:cBhvr>
                                        <p:cTn id="47" dur="500"/>
                                        <p:tgtEl>
                                          <p:spTgt spid="8">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3" end="3"/>
                                            </p:txEl>
                                          </p:spTgt>
                                        </p:tgtEl>
                                        <p:attrNameLst>
                                          <p:attrName>style.visibility</p:attrName>
                                        </p:attrNameLst>
                                      </p:cBhvr>
                                      <p:to>
                                        <p:strVal val="visible"/>
                                      </p:to>
                                    </p:set>
                                    <p:animEffect transition="in" filter="fade">
                                      <p:cBhvr>
                                        <p:cTn id="52" dur="500"/>
                                        <p:tgtEl>
                                          <p:spTgt spid="8">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4" end="4"/>
                                            </p:txEl>
                                          </p:spTgt>
                                        </p:tgtEl>
                                        <p:attrNameLst>
                                          <p:attrName>style.visibility</p:attrName>
                                        </p:attrNameLst>
                                      </p:cBhvr>
                                      <p:to>
                                        <p:strVal val="visible"/>
                                      </p:to>
                                    </p:set>
                                    <p:animEffect transition="in" filter="fade">
                                      <p:cBhvr>
                                        <p:cTn id="57" dur="500"/>
                                        <p:tgtEl>
                                          <p:spTgt spid="8">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build="p"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793057"/>
            <a:ext cx="6822831" cy="306494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444685"/>
            <a:ext cx="6822831" cy="3111584"/>
          </a:xfrm>
          <a:prstGeom prst="rect">
            <a:avLst/>
          </a:prstGeom>
        </p:spPr>
      </p:pic>
      <p:sp>
        <p:nvSpPr>
          <p:cNvPr id="3" name="Title 2"/>
          <p:cNvSpPr>
            <a:spLocks noGrp="1"/>
          </p:cNvSpPr>
          <p:nvPr>
            <p:ph type="title"/>
          </p:nvPr>
        </p:nvSpPr>
        <p:spPr/>
        <p:txBody>
          <a:bodyPr/>
          <a:lstStyle/>
          <a:p>
            <a:r>
              <a:rPr lang="en-US" dirty="0" smtClean="0"/>
              <a:t>Local Cheque vs At Par Cheque</a:t>
            </a:r>
            <a:endParaRPr lang="en-US" dirty="0"/>
          </a:p>
        </p:txBody>
      </p:sp>
      <p:sp>
        <p:nvSpPr>
          <p:cNvPr id="6" name="Rectangle 5"/>
          <p:cNvSpPr/>
          <p:nvPr/>
        </p:nvSpPr>
        <p:spPr>
          <a:xfrm>
            <a:off x="4800600" y="2000477"/>
            <a:ext cx="4158762" cy="1199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Outstation </a:t>
            </a:r>
            <a:r>
              <a:rPr lang="en-US" sz="2400" u="sng" dirty="0" err="1" smtClean="0"/>
              <a:t>cheque</a:t>
            </a:r>
            <a:r>
              <a:rPr lang="en-US" sz="2400" u="sng" dirty="0" smtClean="0"/>
              <a:t>: </a:t>
            </a:r>
          </a:p>
          <a:p>
            <a:pPr algn="ctr"/>
            <a:r>
              <a:rPr lang="en-US" sz="2400" dirty="0" smtClean="0"/>
              <a:t>collection  charges 25-50-more depending on amount + Service tax</a:t>
            </a:r>
          </a:p>
        </p:txBody>
      </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353300" y="3608388"/>
            <a:ext cx="1790700" cy="2619375"/>
          </a:xfrm>
          <a:prstGeom prst="rect">
            <a:avLst/>
          </a:prstGeom>
        </p:spPr>
      </p:pic>
    </p:spTree>
    <p:extLst>
      <p:ext uri="{BB962C8B-B14F-4D97-AF65-F5344CB8AC3E}">
        <p14:creationId xmlns:p14="http://schemas.microsoft.com/office/powerpoint/2010/main" val="1061276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Why CTS? (Cheque truncation system)</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63869"/>
            <a:ext cx="9131555" cy="501161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53300" y="4238625"/>
            <a:ext cx="1790700" cy="2619375"/>
          </a:xfrm>
          <a:prstGeom prst="rect">
            <a:avLst/>
          </a:prstGeom>
        </p:spPr>
      </p:pic>
    </p:spTree>
    <p:extLst>
      <p:ext uri="{BB962C8B-B14F-4D97-AF65-F5344CB8AC3E}">
        <p14:creationId xmlns:p14="http://schemas.microsoft.com/office/powerpoint/2010/main" val="1495748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84" y="5452890"/>
            <a:ext cx="3656953" cy="1464038"/>
          </a:xfrm>
          <a:prstGeom prst="rect">
            <a:avLst/>
          </a:prstGeom>
        </p:spPr>
      </p:pic>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839059"/>
            <a:ext cx="2625794" cy="3619385"/>
          </a:xfrm>
          <a:prstGeom prst="rect">
            <a:avLst/>
          </a:prstGeom>
        </p:spPr>
      </p:pic>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69852" y="1839059"/>
            <a:ext cx="4156563" cy="3333750"/>
          </a:xfrm>
          <a:prstGeom prst="rect">
            <a:avLst/>
          </a:prstGeom>
        </p:spPr>
      </p:pic>
      <p:sp>
        <p:nvSpPr>
          <p:cNvPr id="6" name="Rectangle 5"/>
          <p:cNvSpPr/>
          <p:nvPr/>
        </p:nvSpPr>
        <p:spPr>
          <a:xfrm>
            <a:off x="0" y="4815987"/>
            <a:ext cx="2625794" cy="64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Presenting branch retains physical </a:t>
            </a:r>
            <a:r>
              <a:rPr lang="en-US" sz="2000" dirty="0" err="1" smtClean="0"/>
              <a:t>cheque</a:t>
            </a:r>
            <a:endParaRPr lang="en-US" sz="2000" dirty="0"/>
          </a:p>
        </p:txBody>
      </p:sp>
      <p:sp>
        <p:nvSpPr>
          <p:cNvPr id="7" name="Rectangle 6"/>
          <p:cNvSpPr/>
          <p:nvPr/>
        </p:nvSpPr>
        <p:spPr>
          <a:xfrm>
            <a:off x="4969851" y="4736857"/>
            <a:ext cx="4156563" cy="642457"/>
          </a:xfrm>
          <a:prstGeom prst="rect">
            <a:avLst/>
          </a:prstGeom>
          <a:solidFill>
            <a:srgbClr val="AE27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Drawee branch transfers money</a:t>
            </a:r>
            <a:endParaRPr lang="en-US" sz="2400" dirty="0"/>
          </a:p>
        </p:txBody>
      </p:sp>
      <p:sp>
        <p:nvSpPr>
          <p:cNvPr id="8" name="Right Arrow 7"/>
          <p:cNvSpPr/>
          <p:nvPr/>
        </p:nvSpPr>
        <p:spPr>
          <a:xfrm>
            <a:off x="2625794" y="2181591"/>
            <a:ext cx="2675968" cy="1907931"/>
          </a:xfrm>
          <a:prstGeom prst="rightArrow">
            <a:avLst>
              <a:gd name="adj1" fmla="val 50000"/>
              <a:gd name="adj2" fmla="val 363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Scanned image </a:t>
            </a:r>
          </a:p>
          <a:p>
            <a:pPr algn="ctr"/>
            <a:r>
              <a:rPr lang="en-US" sz="2400" dirty="0" smtClean="0"/>
              <a:t>of </a:t>
            </a:r>
            <a:r>
              <a:rPr lang="en-US" sz="2400" dirty="0" err="1" smtClean="0"/>
              <a:t>cheque</a:t>
            </a:r>
            <a:endParaRPr lang="en-US" sz="2400" dirty="0"/>
          </a:p>
        </p:txBody>
      </p:sp>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70974" y="-36843"/>
            <a:ext cx="1273546" cy="1862901"/>
          </a:xfrm>
          <a:prstGeom prst="rect">
            <a:avLst/>
          </a:prstGeom>
        </p:spPr>
      </p:pic>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109835"/>
            <a:ext cx="2517163" cy="1679994"/>
          </a:xfrm>
          <a:prstGeom prst="rect">
            <a:avLst/>
          </a:prstGeom>
        </p:spPr>
      </p:pic>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19420" y="0"/>
            <a:ext cx="2751553" cy="1816025"/>
          </a:xfrm>
          <a:prstGeom prst="rect">
            <a:avLst/>
          </a:prstGeom>
        </p:spPr>
      </p:pic>
      <p:pic>
        <p:nvPicPr>
          <p:cNvPr id="13" name="Picture 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60921" y="2833985"/>
            <a:ext cx="1982002" cy="1982002"/>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66956" y="5137215"/>
            <a:ext cx="2438400" cy="2438400"/>
          </a:xfrm>
          <a:prstGeom prst="rect">
            <a:avLst/>
          </a:prstGeom>
        </p:spPr>
      </p:pic>
      <p:grpSp>
        <p:nvGrpSpPr>
          <p:cNvPr id="10" name="Group 9"/>
          <p:cNvGrpSpPr/>
          <p:nvPr/>
        </p:nvGrpSpPr>
        <p:grpSpPr>
          <a:xfrm>
            <a:off x="2607505" y="3637761"/>
            <a:ext cx="2056640" cy="1300206"/>
            <a:chOff x="2607505" y="3637761"/>
            <a:chExt cx="2056640" cy="1300206"/>
          </a:xfrm>
        </p:grpSpPr>
        <p:pic>
          <p:nvPicPr>
            <p:cNvPr id="9" name="Content Placeholder 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625794" y="3637761"/>
              <a:ext cx="2038350" cy="628650"/>
            </a:xfrm>
            <a:prstGeom prst="rect">
              <a:avLst/>
            </a:prstGeom>
          </p:spPr>
        </p:pic>
        <p:pic>
          <p:nvPicPr>
            <p:cNvPr id="15" name="Picture 1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607505" y="4266411"/>
              <a:ext cx="2056640" cy="671556"/>
            </a:xfrm>
            <a:prstGeom prst="rect">
              <a:avLst/>
            </a:prstGeom>
          </p:spPr>
        </p:pic>
      </p:grpSp>
      <p:sp>
        <p:nvSpPr>
          <p:cNvPr id="11" name="Rectangle 10"/>
          <p:cNvSpPr/>
          <p:nvPr/>
        </p:nvSpPr>
        <p:spPr>
          <a:xfrm>
            <a:off x="276838" y="1421929"/>
            <a:ext cx="2240326" cy="41713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smtClean="0"/>
              <a:t>Payee (Recipient)</a:t>
            </a:r>
            <a:endParaRPr lang="en-US" sz="2400" dirty="0"/>
          </a:p>
        </p:txBody>
      </p:sp>
      <p:sp>
        <p:nvSpPr>
          <p:cNvPr id="18" name="Rectangle 17"/>
          <p:cNvSpPr/>
          <p:nvPr/>
        </p:nvSpPr>
        <p:spPr>
          <a:xfrm>
            <a:off x="5609724" y="1411896"/>
            <a:ext cx="2240326" cy="41713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smtClean="0"/>
              <a:t>Drawer (Recipient)</a:t>
            </a:r>
            <a:endParaRPr lang="en-US" sz="2400" dirty="0"/>
          </a:p>
        </p:txBody>
      </p:sp>
    </p:spTree>
    <p:extLst>
      <p:ext uri="{BB962C8B-B14F-4D97-AF65-F5344CB8AC3E}">
        <p14:creationId xmlns:p14="http://schemas.microsoft.com/office/powerpoint/2010/main" val="41385029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3"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1+#ppt_w/2"/>
                                          </p:val>
                                        </p:tav>
                                        <p:tav tm="100000">
                                          <p:val>
                                            <p:strVal val="#ppt_x"/>
                                          </p:val>
                                        </p:tav>
                                      </p:tavLst>
                                    </p:anim>
                                    <p:anim calcmode="lin" valueType="num">
                                      <p:cBhvr additive="base">
                                        <p:cTn id="23" dur="500" fill="hold"/>
                                        <p:tgtEl>
                                          <p:spTgt spid="16"/>
                                        </p:tgtEl>
                                        <p:attrNameLst>
                                          <p:attrName>ppt_y</p:attrName>
                                        </p:attrNameLst>
                                      </p:cBhvr>
                                      <p:tavLst>
                                        <p:tav tm="0">
                                          <p:val>
                                            <p:strVal val="0-#ppt_h/2"/>
                                          </p:val>
                                        </p:tav>
                                        <p:tav tm="100000">
                                          <p:val>
                                            <p:strVal val="#ppt_y"/>
                                          </p:val>
                                        </p:tav>
                                      </p:tavLst>
                                    </p:anim>
                                  </p:childTnLst>
                                </p:cTn>
                              </p:par>
                              <p:par>
                                <p:cTn id="24" presetID="2" presetClass="entr" presetSubtype="3"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600" dirty="0"/>
              <a:t>Stop physical movement of </a:t>
            </a:r>
            <a:r>
              <a:rPr lang="en-US" sz="3600" dirty="0" err="1"/>
              <a:t>cheques</a:t>
            </a:r>
            <a:r>
              <a:rPr lang="en-US" sz="3600" dirty="0"/>
              <a:t>…theft, tempering, cost, speed</a:t>
            </a:r>
          </a:p>
          <a:p>
            <a:r>
              <a:rPr lang="en-US" dirty="0" smtClean="0"/>
              <a:t>2010 </a:t>
            </a:r>
            <a:r>
              <a:rPr lang="en-US" dirty="0" err="1" smtClean="0"/>
              <a:t>std</a:t>
            </a:r>
            <a:r>
              <a:rPr lang="en-US" dirty="0" smtClean="0"/>
              <a:t>: Cheque designs changed</a:t>
            </a:r>
          </a:p>
          <a:p>
            <a:r>
              <a:rPr lang="en-US" dirty="0" smtClean="0"/>
              <a:t>More secure, faster scanning &amp; </a:t>
            </a:r>
            <a:r>
              <a:rPr lang="en-US" dirty="0"/>
              <a:t>Easier </a:t>
            </a:r>
            <a:r>
              <a:rPr lang="en-US" dirty="0" smtClean="0"/>
              <a:t>OCR, smaller image size..</a:t>
            </a:r>
            <a:endParaRPr lang="en-US" dirty="0"/>
          </a:p>
        </p:txBody>
      </p:sp>
      <p:sp>
        <p:nvSpPr>
          <p:cNvPr id="4" name="Title 3"/>
          <p:cNvSpPr>
            <a:spLocks noGrp="1"/>
          </p:cNvSpPr>
          <p:nvPr>
            <p:ph type="title"/>
          </p:nvPr>
        </p:nvSpPr>
        <p:spPr/>
        <p:txBody>
          <a:bodyPr/>
          <a:lstStyle/>
          <a:p>
            <a:r>
              <a:rPr lang="en-US" dirty="0" smtClean="0"/>
              <a:t>CTS 2010 standard</a:t>
            </a:r>
            <a:endParaRPr lang="en-US" dirty="0"/>
          </a:p>
        </p:txBody>
      </p:sp>
      <p:sp>
        <p:nvSpPr>
          <p:cNvPr id="5" name="Text Placeholder 4"/>
          <p:cNvSpPr>
            <a:spLocks noGrp="1"/>
          </p:cNvSpPr>
          <p:nvPr>
            <p:ph type="body" sz="quarter" idx="13"/>
          </p:nvPr>
        </p:nvSpPr>
        <p:spPr/>
        <p:txBody>
          <a:bodyPr/>
          <a:lstStyle/>
          <a:p>
            <a:r>
              <a:rPr lang="en-US" dirty="0" err="1" smtClean="0"/>
              <a:t>NPCi</a:t>
            </a:r>
            <a:endParaRPr lang="en-US" dirty="0"/>
          </a:p>
        </p:txBody>
      </p:sp>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a:ext>
            </a:extLst>
          </a:blip>
          <a:stretch>
            <a:fillRect/>
          </a:stretch>
        </p:blipFill>
        <p:spPr>
          <a:xfrm>
            <a:off x="6799061" y="3012400"/>
            <a:ext cx="2038350" cy="628650"/>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73" y="3959392"/>
            <a:ext cx="6331022" cy="210444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81744" y="5011615"/>
            <a:ext cx="1262256" cy="1846385"/>
          </a:xfrm>
          <a:prstGeom prst="rect">
            <a:avLst/>
          </a:prstGeom>
        </p:spPr>
      </p:pic>
    </p:spTree>
    <p:extLst>
      <p:ext uri="{BB962C8B-B14F-4D97-AF65-F5344CB8AC3E}">
        <p14:creationId xmlns:p14="http://schemas.microsoft.com/office/powerpoint/2010/main" val="1047307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CTS-2010 compliant </a:t>
            </a:r>
            <a:r>
              <a:rPr lang="en-US" dirty="0" err="1" smtClean="0"/>
              <a:t>cheque</a:t>
            </a:r>
            <a:r>
              <a:rPr lang="en-US" dirty="0" smtClean="0"/>
              <a:t> design</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95523"/>
            <a:ext cx="9153411" cy="3698981"/>
          </a:xfrm>
          <a:prstGeom prst="rect">
            <a:avLst/>
          </a:prstGeom>
        </p:spPr>
      </p:pic>
      <p:sp>
        <p:nvSpPr>
          <p:cNvPr id="2" name="Rectangle 1"/>
          <p:cNvSpPr/>
          <p:nvPr/>
        </p:nvSpPr>
        <p:spPr>
          <a:xfrm>
            <a:off x="70338" y="4494504"/>
            <a:ext cx="9073662" cy="1871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2800" dirty="0" smtClean="0"/>
              <a:t>New Rupee symbol: through competition by </a:t>
            </a:r>
            <a:r>
              <a:rPr lang="en-US" sz="2800" u="sng" dirty="0" smtClean="0"/>
              <a:t>Dept of </a:t>
            </a:r>
            <a:r>
              <a:rPr lang="en-US" sz="2800" u="sng" dirty="0" err="1" smtClean="0"/>
              <a:t>Eco.Affairs</a:t>
            </a:r>
            <a:endParaRPr lang="en-US" sz="2800" u="sng" dirty="0" smtClean="0"/>
          </a:p>
          <a:p>
            <a:pPr marL="285750" indent="-285750">
              <a:buFontTx/>
              <a:buChar char="-"/>
            </a:pPr>
            <a:r>
              <a:rPr lang="en-US" sz="2800" dirty="0" err="1"/>
              <a:t>D.Udaya</a:t>
            </a:r>
            <a:r>
              <a:rPr lang="en-US" sz="2800" dirty="0"/>
              <a:t> </a:t>
            </a:r>
            <a:r>
              <a:rPr lang="en-US" sz="2800" dirty="0" smtClean="0"/>
              <a:t>Kumar (Associate Professor @IIT Guwahati)</a:t>
            </a:r>
          </a:p>
          <a:p>
            <a:pPr marL="285750" indent="-285750">
              <a:buFontTx/>
              <a:buChar char="-"/>
            </a:pPr>
            <a:r>
              <a:rPr lang="en-US" sz="2800" dirty="0" smtClean="0"/>
              <a:t>15/July/2010</a:t>
            </a:r>
            <a:endParaRPr lang="en-US" sz="2800"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06065" y="5272439"/>
            <a:ext cx="747346" cy="1093192"/>
          </a:xfrm>
          <a:prstGeom prst="rect">
            <a:avLst/>
          </a:prstGeom>
        </p:spPr>
      </p:pic>
    </p:spTree>
    <p:extLst>
      <p:ext uri="{BB962C8B-B14F-4D97-AF65-F5344CB8AC3E}">
        <p14:creationId xmlns:p14="http://schemas.microsoft.com/office/powerpoint/2010/main" val="37954558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96" y="428625"/>
            <a:ext cx="9152792" cy="6000750"/>
          </a:xfrm>
          <a:prstGeom prst="rect">
            <a:avLst/>
          </a:prstGeom>
        </p:spPr>
      </p:pic>
      <p:graphicFrame>
        <p:nvGraphicFramePr>
          <p:cNvPr id="5" name="Content Placeholder 4"/>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smtClean="0"/>
              <a:t>Bank Money?</a:t>
            </a:r>
            <a:endParaRPr lang="en-US" dirty="0"/>
          </a:p>
        </p:txBody>
      </p:sp>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64150" y="2642338"/>
            <a:ext cx="1373886" cy="1373886"/>
          </a:xfrm>
          <a:prstGeom prst="rect">
            <a:avLst/>
          </a:prstGeom>
        </p:spPr>
      </p:pic>
      <p:sp>
        <p:nvSpPr>
          <p:cNvPr id="9" name="Down Arrow Callout 8"/>
          <p:cNvSpPr/>
          <p:nvPr/>
        </p:nvSpPr>
        <p:spPr>
          <a:xfrm>
            <a:off x="0" y="1256145"/>
            <a:ext cx="2770909" cy="1320800"/>
          </a:xfrm>
          <a:prstGeom prst="downArrowCallou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Fiat money</a:t>
            </a:r>
            <a:endParaRPr lang="en-US" sz="4000" dirty="0"/>
          </a:p>
        </p:txBody>
      </p:sp>
      <p:sp>
        <p:nvSpPr>
          <p:cNvPr id="2" name="Rectangular Callout 1"/>
          <p:cNvSpPr/>
          <p:nvPr/>
        </p:nvSpPr>
        <p:spPr>
          <a:xfrm>
            <a:off x="3967993" y="4781725"/>
            <a:ext cx="2592198" cy="1359016"/>
          </a:xfrm>
          <a:prstGeom prst="wedgeRectCallout">
            <a:avLst>
              <a:gd name="adj1" fmla="val -35752"/>
              <a:gd name="adj2" fmla="val -100462"/>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Post demonetization, this topic gained limelight</a:t>
            </a:r>
            <a:endParaRPr lang="en-US" sz="2400" dirty="0"/>
          </a:p>
        </p:txBody>
      </p:sp>
      <p:sp>
        <p:nvSpPr>
          <p:cNvPr id="7" name="Rectangular Callout 6"/>
          <p:cNvSpPr/>
          <p:nvPr/>
        </p:nvSpPr>
        <p:spPr>
          <a:xfrm>
            <a:off x="2404780" y="5694"/>
            <a:ext cx="4700695" cy="1817411"/>
          </a:xfrm>
          <a:prstGeom prst="wedgeRectCallout">
            <a:avLst>
              <a:gd name="adj1" fmla="val -29175"/>
              <a:gd name="adj2" fmla="val 12189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smtClean="0"/>
              <a:t>Cheque: can be dishonored.</a:t>
            </a:r>
          </a:p>
          <a:p>
            <a:pPr marL="342900" indent="-342900">
              <a:buFont typeface="+mj-lt"/>
              <a:buAutoNum type="arabicPeriod"/>
            </a:pPr>
            <a:r>
              <a:rPr lang="en-US" dirty="0" smtClean="0"/>
              <a:t>Demand Draft: no stamping, extra charge depending on </a:t>
            </a:r>
            <a:r>
              <a:rPr lang="en-US" dirty="0" err="1" smtClean="0"/>
              <a:t>amt</a:t>
            </a:r>
            <a:r>
              <a:rPr lang="en-US" dirty="0" smtClean="0"/>
              <a:t>, can’t be dishonored.</a:t>
            </a:r>
          </a:p>
          <a:p>
            <a:pPr marL="342900" indent="-342900">
              <a:buFont typeface="+mj-lt"/>
              <a:buAutoNum type="arabicPeriod"/>
            </a:pPr>
            <a:r>
              <a:rPr lang="en-US" dirty="0" smtClean="0"/>
              <a:t>Overdraft: can withdraw excess of balance</a:t>
            </a:r>
          </a:p>
          <a:p>
            <a:r>
              <a:rPr lang="en-US" dirty="0" smtClean="0">
                <a:solidFill>
                  <a:srgbClr val="FFC000"/>
                </a:solidFill>
              </a:rPr>
              <a:t>And more for IBPS…. But do self-study </a:t>
            </a:r>
            <a:endParaRPr lang="en-US" dirty="0">
              <a:solidFill>
                <a:srgbClr val="FFC000"/>
              </a:solidFill>
            </a:endParaRPr>
          </a:p>
        </p:txBody>
      </p:sp>
    </p:spTree>
    <p:extLst>
      <p:ext uri="{BB962C8B-B14F-4D97-AF65-F5344CB8AC3E}">
        <p14:creationId xmlns:p14="http://schemas.microsoft.com/office/powerpoint/2010/main" val="2769716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96" y="428625"/>
            <a:ext cx="9152792" cy="6000750"/>
          </a:xfrm>
          <a:prstGeom prst="rect">
            <a:avLst/>
          </a:prstGeom>
        </p:spPr>
      </p:pic>
      <p:graphicFrame>
        <p:nvGraphicFramePr>
          <p:cNvPr id="4" name="Content Placeholder 3"/>
          <p:cNvGraphicFramePr>
            <a:graphicFrameLocks noGrp="1"/>
          </p:cNvGraphicFramePr>
          <p:nvPr>
            <p:ph idx="1"/>
            <p:extLst/>
          </p:nvPr>
        </p:nvGraphicFramePr>
        <p:xfrm>
          <a:off x="153988" y="875898"/>
          <a:ext cx="8797925" cy="55031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strike="sngStrike" dirty="0" smtClean="0"/>
              <a:t>Theory (Paper order </a:t>
            </a:r>
            <a:r>
              <a:rPr lang="en-US" dirty="0" smtClean="0"/>
              <a:t>+ E-order) +Current: Digital payment</a:t>
            </a:r>
            <a:endParaRPr lang="en-US" dirty="0"/>
          </a:p>
        </p:txBody>
      </p:sp>
      <p:sp>
        <p:nvSpPr>
          <p:cNvPr id="2" name="Rectangle 1"/>
          <p:cNvSpPr/>
          <p:nvPr/>
        </p:nvSpPr>
        <p:spPr>
          <a:xfrm>
            <a:off x="4488110" y="5327009"/>
            <a:ext cx="4463803" cy="140935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But before we go into such analytical, descriptive areas for MAINS and Interview…first let’s learn objective, factual, MCQ type theory for prelims</a:t>
            </a:r>
            <a:endParaRPr lang="en-US" sz="2400" dirty="0"/>
          </a:p>
        </p:txBody>
      </p:sp>
    </p:spTree>
    <p:extLst>
      <p:ext uri="{BB962C8B-B14F-4D97-AF65-F5344CB8AC3E}">
        <p14:creationId xmlns:p14="http://schemas.microsoft.com/office/powerpoint/2010/main" val="3200311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5D8BEB0-40AE-414D-B1E1-78164F6BB8E3}"/>
                                            </p:graphicEl>
                                          </p:spTgt>
                                        </p:tgtEl>
                                        <p:attrNameLst>
                                          <p:attrName>style.visibility</p:attrName>
                                        </p:attrNameLst>
                                      </p:cBhvr>
                                      <p:to>
                                        <p:strVal val="visible"/>
                                      </p:to>
                                    </p:set>
                                    <p:animEffect transition="in" filter="fade">
                                      <p:cBhvr>
                                        <p:cTn id="7" dur="500"/>
                                        <p:tgtEl>
                                          <p:spTgt spid="4">
                                            <p:graphicEl>
                                              <a:dgm id="{25D8BEB0-40AE-414D-B1E1-78164F6BB8E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1184859F-CD41-41E8-988F-8CC691A96F4A}"/>
                                            </p:graphicEl>
                                          </p:spTgt>
                                        </p:tgtEl>
                                        <p:attrNameLst>
                                          <p:attrName>style.visibility</p:attrName>
                                        </p:attrNameLst>
                                      </p:cBhvr>
                                      <p:to>
                                        <p:strVal val="visible"/>
                                      </p:to>
                                    </p:set>
                                    <p:animEffect transition="in" filter="fade">
                                      <p:cBhvr>
                                        <p:cTn id="10" dur="500"/>
                                        <p:tgtEl>
                                          <p:spTgt spid="4">
                                            <p:graphicEl>
                                              <a:dgm id="{1184859F-CD41-41E8-988F-8CC691A96F4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DE776CA1-0B72-4F3E-A0FC-5578940FB83A}"/>
                                            </p:graphicEl>
                                          </p:spTgt>
                                        </p:tgtEl>
                                        <p:attrNameLst>
                                          <p:attrName>style.visibility</p:attrName>
                                        </p:attrNameLst>
                                      </p:cBhvr>
                                      <p:to>
                                        <p:strVal val="visible"/>
                                      </p:to>
                                    </p:set>
                                    <p:animEffect transition="in" filter="fade">
                                      <p:cBhvr>
                                        <p:cTn id="13" dur="500"/>
                                        <p:tgtEl>
                                          <p:spTgt spid="4">
                                            <p:graphicEl>
                                              <a:dgm id="{DE776CA1-0B72-4F3E-A0FC-5578940FB83A}"/>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D73DE2D1-4AA4-4550-A9E0-6FF6FC003102}"/>
                                            </p:graphicEl>
                                          </p:spTgt>
                                        </p:tgtEl>
                                        <p:attrNameLst>
                                          <p:attrName>style.visibility</p:attrName>
                                        </p:attrNameLst>
                                      </p:cBhvr>
                                      <p:to>
                                        <p:strVal val="visible"/>
                                      </p:to>
                                    </p:set>
                                    <p:animEffect transition="in" filter="fade">
                                      <p:cBhvr>
                                        <p:cTn id="18" dur="500"/>
                                        <p:tgtEl>
                                          <p:spTgt spid="4">
                                            <p:graphicEl>
                                              <a:dgm id="{D73DE2D1-4AA4-4550-A9E0-6FF6FC00310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8747A4B1-C9F5-4A8F-BBC5-127CA03D9910}"/>
                                            </p:graphicEl>
                                          </p:spTgt>
                                        </p:tgtEl>
                                        <p:attrNameLst>
                                          <p:attrName>style.visibility</p:attrName>
                                        </p:attrNameLst>
                                      </p:cBhvr>
                                      <p:to>
                                        <p:strVal val="visible"/>
                                      </p:to>
                                    </p:set>
                                    <p:animEffect transition="in" filter="fade">
                                      <p:cBhvr>
                                        <p:cTn id="21" dur="500"/>
                                        <p:tgtEl>
                                          <p:spTgt spid="4">
                                            <p:graphicEl>
                                              <a:dgm id="{8747A4B1-C9F5-4A8F-BBC5-127CA03D9910}"/>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E929B3DF-30C6-400A-8CDD-007A92AE59E2}"/>
                                            </p:graphicEl>
                                          </p:spTgt>
                                        </p:tgtEl>
                                        <p:attrNameLst>
                                          <p:attrName>style.visibility</p:attrName>
                                        </p:attrNameLst>
                                      </p:cBhvr>
                                      <p:to>
                                        <p:strVal val="visible"/>
                                      </p:to>
                                    </p:set>
                                    <p:animEffect transition="in" filter="fade">
                                      <p:cBhvr>
                                        <p:cTn id="24" dur="500"/>
                                        <p:tgtEl>
                                          <p:spTgt spid="4">
                                            <p:graphicEl>
                                              <a:dgm id="{E929B3DF-30C6-400A-8CDD-007A92AE59E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AFE9E0B2-E9BB-4362-AAEE-C239DE7B358B}"/>
                                            </p:graphicEl>
                                          </p:spTgt>
                                        </p:tgtEl>
                                        <p:attrNameLst>
                                          <p:attrName>style.visibility</p:attrName>
                                        </p:attrNameLst>
                                      </p:cBhvr>
                                      <p:to>
                                        <p:strVal val="visible"/>
                                      </p:to>
                                    </p:set>
                                    <p:animEffect transition="in" filter="fade">
                                      <p:cBhvr>
                                        <p:cTn id="29" dur="500"/>
                                        <p:tgtEl>
                                          <p:spTgt spid="4">
                                            <p:graphicEl>
                                              <a:dgm id="{AFE9E0B2-E9BB-4362-AAEE-C239DE7B358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9E03D77C-DF7B-4A35-806F-A52CD0E428F9}"/>
                                            </p:graphicEl>
                                          </p:spTgt>
                                        </p:tgtEl>
                                        <p:attrNameLst>
                                          <p:attrName>style.visibility</p:attrName>
                                        </p:attrNameLst>
                                      </p:cBhvr>
                                      <p:to>
                                        <p:strVal val="visible"/>
                                      </p:to>
                                    </p:set>
                                    <p:animEffect transition="in" filter="fade">
                                      <p:cBhvr>
                                        <p:cTn id="32" dur="500"/>
                                        <p:tgtEl>
                                          <p:spTgt spid="4">
                                            <p:graphicEl>
                                              <a:dgm id="{9E03D77C-DF7B-4A35-806F-A52CD0E428F9}"/>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3F93C84C-2498-4879-B2AD-6D7BB2C98DB0}"/>
                                            </p:graphicEl>
                                          </p:spTgt>
                                        </p:tgtEl>
                                        <p:attrNameLst>
                                          <p:attrName>style.visibility</p:attrName>
                                        </p:attrNameLst>
                                      </p:cBhvr>
                                      <p:to>
                                        <p:strVal val="visible"/>
                                      </p:to>
                                    </p:set>
                                    <p:animEffect transition="in" filter="fade">
                                      <p:cBhvr>
                                        <p:cTn id="35" dur="500"/>
                                        <p:tgtEl>
                                          <p:spTgt spid="4">
                                            <p:graphicEl>
                                              <a:dgm id="{3F93C84C-2498-4879-B2AD-6D7BB2C98DB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21AF5F71-1BE9-4807-BA97-5F00AAF9CE06}"/>
                                            </p:graphicEl>
                                          </p:spTgt>
                                        </p:tgtEl>
                                        <p:attrNameLst>
                                          <p:attrName>style.visibility</p:attrName>
                                        </p:attrNameLst>
                                      </p:cBhvr>
                                      <p:to>
                                        <p:strVal val="visible"/>
                                      </p:to>
                                    </p:set>
                                    <p:animEffect transition="in" filter="fade">
                                      <p:cBhvr>
                                        <p:cTn id="40" dur="500"/>
                                        <p:tgtEl>
                                          <p:spTgt spid="4">
                                            <p:graphicEl>
                                              <a:dgm id="{21AF5F71-1BE9-4807-BA97-5F00AAF9CE06}"/>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34C3B0D1-AF03-4114-8453-C61EFC820A31}"/>
                                            </p:graphicEl>
                                          </p:spTgt>
                                        </p:tgtEl>
                                        <p:attrNameLst>
                                          <p:attrName>style.visibility</p:attrName>
                                        </p:attrNameLst>
                                      </p:cBhvr>
                                      <p:to>
                                        <p:strVal val="visible"/>
                                      </p:to>
                                    </p:set>
                                    <p:animEffect transition="in" filter="fade">
                                      <p:cBhvr>
                                        <p:cTn id="43" dur="500"/>
                                        <p:tgtEl>
                                          <p:spTgt spid="4">
                                            <p:graphicEl>
                                              <a:dgm id="{34C3B0D1-AF03-4114-8453-C61EFC820A31}"/>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40F43C58-67A9-4EDE-9239-627A2EBB31FE}"/>
                                            </p:graphicEl>
                                          </p:spTgt>
                                        </p:tgtEl>
                                        <p:attrNameLst>
                                          <p:attrName>style.visibility</p:attrName>
                                        </p:attrNameLst>
                                      </p:cBhvr>
                                      <p:to>
                                        <p:strVal val="visible"/>
                                      </p:to>
                                    </p:set>
                                    <p:animEffect transition="in" filter="fade">
                                      <p:cBhvr>
                                        <p:cTn id="46" dur="500"/>
                                        <p:tgtEl>
                                          <p:spTgt spid="4">
                                            <p:graphicEl>
                                              <a:dgm id="{40F43C58-67A9-4EDE-9239-627A2EBB31FE}"/>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Banking solution =software with web-platform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17568" y="911103"/>
            <a:ext cx="4124325" cy="2486025"/>
          </a:xfrm>
          <a:prstGeom prst="rect">
            <a:avLst/>
          </a:prstGeom>
        </p:spPr>
      </p:pic>
      <p:sp>
        <p:nvSpPr>
          <p:cNvPr id="4" name="Rectangle 3"/>
          <p:cNvSpPr/>
          <p:nvPr/>
        </p:nvSpPr>
        <p:spPr>
          <a:xfrm>
            <a:off x="2743198" y="3397128"/>
            <a:ext cx="4747847" cy="524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Finacle</a:t>
            </a:r>
            <a:r>
              <a:rPr lang="en-US" sz="3200" dirty="0" smtClean="0"/>
              <a:t> (Infosys); </a:t>
            </a:r>
            <a:r>
              <a:rPr lang="en-US" sz="3200" dirty="0" err="1" smtClean="0"/>
              <a:t>BanCS</a:t>
            </a:r>
            <a:r>
              <a:rPr lang="en-US" sz="3200" dirty="0" smtClean="0"/>
              <a:t> (TCS) </a:t>
            </a:r>
            <a:endParaRPr lang="en-US" sz="32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634" y="691124"/>
            <a:ext cx="3173993" cy="3066660"/>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2705" y="4119528"/>
            <a:ext cx="2400301" cy="2519996"/>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138244" y="4119528"/>
            <a:ext cx="2248999" cy="2552700"/>
          </a:xfrm>
          <a:prstGeom prst="rect">
            <a:avLst/>
          </a:prstGeom>
        </p:spPr>
      </p:pic>
      <p:pic>
        <p:nvPicPr>
          <p:cNvPr id="8" name="Picture 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62481" y="4088888"/>
            <a:ext cx="2504460" cy="2581275"/>
          </a:xfrm>
          <a:prstGeom prst="rect">
            <a:avLst/>
          </a:prstGeom>
        </p:spPr>
      </p:pic>
      <p:sp>
        <p:nvSpPr>
          <p:cNvPr id="9" name="Rectangle 8"/>
          <p:cNvSpPr/>
          <p:nvPr/>
        </p:nvSpPr>
        <p:spPr>
          <a:xfrm>
            <a:off x="7121768" y="1249019"/>
            <a:ext cx="1890347" cy="16312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fontAlgn="ctr"/>
            <a:r>
              <a:rPr lang="en-US" sz="2000" dirty="0"/>
              <a:t>Branch banking -&gt; Centralized banking, data management, synchronization</a:t>
            </a:r>
          </a:p>
        </p:txBody>
      </p:sp>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50280" y="4841343"/>
            <a:ext cx="993720" cy="1453579"/>
          </a:xfrm>
          <a:prstGeom prst="rect">
            <a:avLst/>
          </a:prstGeom>
        </p:spPr>
      </p:pic>
    </p:spTree>
    <p:extLst>
      <p:ext uri="{BB962C8B-B14F-4D97-AF65-F5344CB8AC3E}">
        <p14:creationId xmlns:p14="http://schemas.microsoft.com/office/powerpoint/2010/main" val="21753426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96" y="428625"/>
            <a:ext cx="9152792" cy="6000750"/>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3817171574"/>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smtClean="0"/>
              <a:t>Banking transactions:</a:t>
            </a:r>
            <a:endParaRPr lang="en-US" dirty="0"/>
          </a:p>
        </p:txBody>
      </p:sp>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64150" y="2642338"/>
            <a:ext cx="1373886" cy="1373886"/>
          </a:xfrm>
          <a:prstGeom prst="rect">
            <a:avLst/>
          </a:prstGeom>
        </p:spPr>
      </p:pic>
      <p:sp>
        <p:nvSpPr>
          <p:cNvPr id="9" name="Down Arrow Callout 8"/>
          <p:cNvSpPr/>
          <p:nvPr/>
        </p:nvSpPr>
        <p:spPr>
          <a:xfrm>
            <a:off x="0" y="1256145"/>
            <a:ext cx="2770909" cy="1320800"/>
          </a:xfrm>
          <a:prstGeom prst="downArrowCallou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Fiat money</a:t>
            </a:r>
            <a:endParaRPr lang="en-US" sz="4000" dirty="0"/>
          </a:p>
        </p:txBody>
      </p:sp>
    </p:spTree>
    <p:extLst>
      <p:ext uri="{BB962C8B-B14F-4D97-AF65-F5344CB8AC3E}">
        <p14:creationId xmlns:p14="http://schemas.microsoft.com/office/powerpoint/2010/main" val="2064385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00B505D-7A88-47EF-AB45-DAA3EB5715CC}"/>
                                            </p:graphicEl>
                                          </p:spTgt>
                                        </p:tgtEl>
                                        <p:attrNameLst>
                                          <p:attrName>style.visibility</p:attrName>
                                        </p:attrNameLst>
                                      </p:cBhvr>
                                      <p:to>
                                        <p:strVal val="visible"/>
                                      </p:to>
                                    </p:set>
                                    <p:animEffect transition="in" filter="fade">
                                      <p:cBhvr>
                                        <p:cTn id="7" dur="500"/>
                                        <p:tgtEl>
                                          <p:spTgt spid="5">
                                            <p:graphicEl>
                                              <a:dgm id="{600B505D-7A88-47EF-AB45-DAA3EB5715C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E68BA0B-4ED2-42BD-8069-12B1216A6BE0}"/>
                                            </p:graphicEl>
                                          </p:spTgt>
                                        </p:tgtEl>
                                        <p:attrNameLst>
                                          <p:attrName>style.visibility</p:attrName>
                                        </p:attrNameLst>
                                      </p:cBhvr>
                                      <p:to>
                                        <p:strVal val="visible"/>
                                      </p:to>
                                    </p:set>
                                    <p:animEffect transition="in" filter="fade">
                                      <p:cBhvr>
                                        <p:cTn id="12" dur="500"/>
                                        <p:tgtEl>
                                          <p:spTgt spid="5">
                                            <p:graphicEl>
                                              <a:dgm id="{8E68BA0B-4ED2-42BD-8069-12B1216A6BE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0AEE4D43-FCF1-40DD-AFC6-B513D6C2F710}"/>
                                            </p:graphicEl>
                                          </p:spTgt>
                                        </p:tgtEl>
                                        <p:attrNameLst>
                                          <p:attrName>style.visibility</p:attrName>
                                        </p:attrNameLst>
                                      </p:cBhvr>
                                      <p:to>
                                        <p:strVal val="visible"/>
                                      </p:to>
                                    </p:set>
                                    <p:animEffect transition="in" filter="fade">
                                      <p:cBhvr>
                                        <p:cTn id="17" dur="500"/>
                                        <p:tgtEl>
                                          <p:spTgt spid="5">
                                            <p:graphicEl>
                                              <a:dgm id="{0AEE4D43-FCF1-40DD-AFC6-B513D6C2F710}"/>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graphicEl>
                                              <a:dgm id="{9AC03C31-CC41-470C-947E-ED8FBB439B5D}"/>
                                            </p:graphicEl>
                                          </p:spTgt>
                                        </p:tgtEl>
                                        <p:attrNameLst>
                                          <p:attrName>style.visibility</p:attrName>
                                        </p:attrNameLst>
                                      </p:cBhvr>
                                      <p:to>
                                        <p:strVal val="visible"/>
                                      </p:to>
                                    </p:set>
                                    <p:animEffect transition="in" filter="fade">
                                      <p:cBhvr>
                                        <p:cTn id="20" dur="500"/>
                                        <p:tgtEl>
                                          <p:spTgt spid="5">
                                            <p:graphicEl>
                                              <a:dgm id="{9AC03C31-CC41-470C-947E-ED8FBB439B5D}"/>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graphicEl>
                                              <a:dgm id="{86EF4016-4D0E-497E-B047-3CDB4A33F15C}"/>
                                            </p:graphicEl>
                                          </p:spTgt>
                                        </p:tgtEl>
                                        <p:attrNameLst>
                                          <p:attrName>style.visibility</p:attrName>
                                        </p:attrNameLst>
                                      </p:cBhvr>
                                      <p:to>
                                        <p:strVal val="visible"/>
                                      </p:to>
                                    </p:set>
                                    <p:animEffect transition="in" filter="fade">
                                      <p:cBhvr>
                                        <p:cTn id="25" dur="500"/>
                                        <p:tgtEl>
                                          <p:spTgt spid="5">
                                            <p:graphicEl>
                                              <a:dgm id="{86EF4016-4D0E-497E-B047-3CDB4A33F15C}"/>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graphicEl>
                                              <a:dgm id="{FA6D8C25-A33F-4CE4-A02C-D3E0407E564B}"/>
                                            </p:graphicEl>
                                          </p:spTgt>
                                        </p:tgtEl>
                                        <p:attrNameLst>
                                          <p:attrName>style.visibility</p:attrName>
                                        </p:attrNameLst>
                                      </p:cBhvr>
                                      <p:to>
                                        <p:strVal val="visible"/>
                                      </p:to>
                                    </p:set>
                                    <p:animEffect transition="in" filter="fade">
                                      <p:cBhvr>
                                        <p:cTn id="30" dur="500"/>
                                        <p:tgtEl>
                                          <p:spTgt spid="5">
                                            <p:graphicEl>
                                              <a:dgm id="{FA6D8C25-A33F-4CE4-A02C-D3E0407E564B}"/>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12FA2424-16AA-4C90-A8C1-8027ACED97C3}"/>
                                            </p:graphicEl>
                                          </p:spTgt>
                                        </p:tgtEl>
                                        <p:attrNameLst>
                                          <p:attrName>style.visibility</p:attrName>
                                        </p:attrNameLst>
                                      </p:cBhvr>
                                      <p:to>
                                        <p:strVal val="visible"/>
                                      </p:to>
                                    </p:set>
                                    <p:animEffect transition="in" filter="fade">
                                      <p:cBhvr>
                                        <p:cTn id="33" dur="500"/>
                                        <p:tgtEl>
                                          <p:spTgt spid="5">
                                            <p:graphicEl>
                                              <a:dgm id="{12FA2424-16AA-4C90-A8C1-8027ACED97C3}"/>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graphicEl>
                                              <a:dgm id="{E38C3499-E16E-41B3-ABCB-FC8D10DC5690}"/>
                                            </p:graphicEl>
                                          </p:spTgt>
                                        </p:tgtEl>
                                        <p:attrNameLst>
                                          <p:attrName>style.visibility</p:attrName>
                                        </p:attrNameLst>
                                      </p:cBhvr>
                                      <p:to>
                                        <p:strVal val="visible"/>
                                      </p:to>
                                    </p:set>
                                    <p:animEffect transition="in" filter="fade">
                                      <p:cBhvr>
                                        <p:cTn id="38" dur="500"/>
                                        <p:tgtEl>
                                          <p:spTgt spid="5">
                                            <p:graphicEl>
                                              <a:dgm id="{E38C3499-E16E-41B3-ABCB-FC8D10DC569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RBI is banker’s bank &amp; Banks have current </a:t>
            </a:r>
            <a:r>
              <a:rPr lang="en-US" dirty="0" err="1" smtClean="0"/>
              <a:t>accounts@RBI</a:t>
            </a:r>
            <a:r>
              <a:rPr lang="en-US" dirty="0" smtClean="0"/>
              <a:t> </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7652" y="3884267"/>
            <a:ext cx="2923525" cy="2824661"/>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21177" y="4066580"/>
            <a:ext cx="2146424" cy="2642348"/>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1108701"/>
            <a:ext cx="2855074" cy="2644700"/>
          </a:xfrm>
          <a:prstGeom prst="rect">
            <a:avLst/>
          </a:prstGeom>
        </p:spPr>
      </p:pic>
      <p:grpSp>
        <p:nvGrpSpPr>
          <p:cNvPr id="10" name="Group 9"/>
          <p:cNvGrpSpPr/>
          <p:nvPr/>
        </p:nvGrpSpPr>
        <p:grpSpPr>
          <a:xfrm>
            <a:off x="2817568" y="911103"/>
            <a:ext cx="4124325" cy="3010267"/>
            <a:chOff x="2817568" y="911103"/>
            <a:chExt cx="4124325" cy="3010267"/>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17568" y="911103"/>
              <a:ext cx="4124325" cy="2486025"/>
            </a:xfrm>
            <a:prstGeom prst="rect">
              <a:avLst/>
            </a:prstGeom>
          </p:spPr>
        </p:pic>
        <p:sp>
          <p:nvSpPr>
            <p:cNvPr id="7" name="Rectangle 6"/>
            <p:cNvSpPr/>
            <p:nvPr/>
          </p:nvSpPr>
          <p:spPr>
            <a:xfrm>
              <a:off x="2817568" y="3397128"/>
              <a:ext cx="4124325" cy="524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E-</a:t>
              </a:r>
              <a:r>
                <a:rPr lang="en-US" sz="3200" dirty="0" err="1" smtClean="0"/>
                <a:t>Kuber</a:t>
              </a:r>
              <a:r>
                <a:rPr lang="en-US" sz="3200" dirty="0" smtClean="0"/>
                <a:t>: CBS of RBI </a:t>
              </a:r>
              <a:endParaRPr lang="en-US" sz="3200" dirty="0"/>
            </a:p>
          </p:txBody>
        </p:sp>
      </p:grpSp>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50280" y="4841343"/>
            <a:ext cx="993720" cy="1453579"/>
          </a:xfrm>
          <a:prstGeom prst="rect">
            <a:avLst/>
          </a:prstGeom>
        </p:spPr>
      </p:pic>
      <p:sp>
        <p:nvSpPr>
          <p:cNvPr id="9" name="Rectangular Callout 8"/>
          <p:cNvSpPr/>
          <p:nvPr/>
        </p:nvSpPr>
        <p:spPr>
          <a:xfrm>
            <a:off x="251670" y="3753401"/>
            <a:ext cx="1845982" cy="1288382"/>
          </a:xfrm>
          <a:prstGeom prst="wedgeRectCallout">
            <a:avLst>
              <a:gd name="adj1" fmla="val -6291"/>
              <a:gd name="adj2" fmla="val -879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PSLC trading also done here</a:t>
            </a:r>
            <a:endParaRPr lang="en-US" sz="2800" dirty="0"/>
          </a:p>
        </p:txBody>
      </p:sp>
    </p:spTree>
    <p:extLst>
      <p:ext uri="{BB962C8B-B14F-4D97-AF65-F5344CB8AC3E}">
        <p14:creationId xmlns:p14="http://schemas.microsoft.com/office/powerpoint/2010/main" val="485427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UPSC CSAT-2016</a:t>
            </a:r>
            <a:endParaRPr lang="en-US" dirty="0"/>
          </a:p>
        </p:txBody>
      </p:sp>
      <p:sp>
        <p:nvSpPr>
          <p:cNvPr id="3" name="Content Placeholder 2"/>
          <p:cNvSpPr>
            <a:spLocks noGrp="1"/>
          </p:cNvSpPr>
          <p:nvPr>
            <p:ph idx="1"/>
          </p:nvPr>
        </p:nvSpPr>
        <p:spPr/>
        <p:txBody>
          <a:bodyPr>
            <a:noAutofit/>
          </a:bodyPr>
          <a:lstStyle/>
          <a:p>
            <a:pPr marL="0" indent="0">
              <a:buNone/>
            </a:pPr>
            <a:r>
              <a:rPr lang="en-US" sz="3200" b="1" dirty="0">
                <a:solidFill>
                  <a:schemeClr val="accent5">
                    <a:lumMod val="40000"/>
                    <a:lumOff val="60000"/>
                  </a:schemeClr>
                </a:solidFill>
              </a:rPr>
              <a:t>The term ‘Core Banking Solutions</a:t>
            </a:r>
            <a:r>
              <a:rPr lang="en-US" sz="3200" b="1" dirty="0" smtClean="0">
                <a:solidFill>
                  <a:schemeClr val="accent5">
                    <a:lumMod val="40000"/>
                    <a:lumOff val="60000"/>
                  </a:schemeClr>
                </a:solidFill>
              </a:rPr>
              <a:t>’ correct term?</a:t>
            </a:r>
            <a:r>
              <a:rPr lang="en-US" sz="3200" b="1" dirty="0" smtClean="0"/>
              <a:t> </a:t>
            </a:r>
            <a:endParaRPr lang="en-US" sz="3200" dirty="0" smtClean="0"/>
          </a:p>
          <a:p>
            <a:pPr marL="514350" indent="-514350">
              <a:buFont typeface="+mj-lt"/>
              <a:buAutoNum type="arabicPeriod"/>
            </a:pPr>
            <a:r>
              <a:rPr lang="en-US" sz="3200" dirty="0" smtClean="0"/>
              <a:t>It </a:t>
            </a:r>
            <a:r>
              <a:rPr lang="en-US" sz="3200" dirty="0"/>
              <a:t>is a networking of a bank’s branches which enables customers to operate their accounts </a:t>
            </a:r>
            <a:r>
              <a:rPr lang="en-US" sz="3200" dirty="0" smtClean="0"/>
              <a:t>regardless </a:t>
            </a:r>
            <a:r>
              <a:rPr lang="en-US" sz="3200" dirty="0"/>
              <a:t>of where they open their </a:t>
            </a:r>
            <a:r>
              <a:rPr lang="en-US" sz="3200" dirty="0" smtClean="0"/>
              <a:t>accounts.</a:t>
            </a:r>
          </a:p>
          <a:p>
            <a:pPr marL="514350" indent="-514350">
              <a:buFont typeface="+mj-lt"/>
              <a:buAutoNum type="arabicPeriod"/>
            </a:pPr>
            <a:r>
              <a:rPr lang="en-US" sz="3200" dirty="0" smtClean="0"/>
              <a:t>It </a:t>
            </a:r>
            <a:r>
              <a:rPr lang="en-US" sz="3200" dirty="0"/>
              <a:t>is an effort to increase RBI’s control over commercial banks through </a:t>
            </a:r>
            <a:r>
              <a:rPr lang="en-US" sz="3200" dirty="0" smtClean="0"/>
              <a:t>computerization.</a:t>
            </a:r>
          </a:p>
          <a:p>
            <a:pPr marL="514350" indent="-514350">
              <a:buFont typeface="+mj-lt"/>
              <a:buAutoNum type="arabicPeriod"/>
            </a:pPr>
            <a:r>
              <a:rPr lang="en-US" sz="3200" dirty="0" smtClean="0"/>
              <a:t>It </a:t>
            </a:r>
            <a:r>
              <a:rPr lang="en-US" sz="3200" dirty="0"/>
              <a:t>is a detailed procedure by which a bank with </a:t>
            </a:r>
            <a:r>
              <a:rPr lang="en-US" sz="3200" dirty="0">
                <a:solidFill>
                  <a:srgbClr val="FFC000"/>
                </a:solidFill>
              </a:rPr>
              <a:t>huge non-performing assets is taken over by another </a:t>
            </a:r>
            <a:r>
              <a:rPr lang="en-US" sz="3200" dirty="0" smtClean="0">
                <a:solidFill>
                  <a:srgbClr val="FFC000"/>
                </a:solidFill>
              </a:rPr>
              <a:t>bank.</a:t>
            </a:r>
            <a:endParaRPr lang="en-US" sz="3200" dirty="0" smtClean="0"/>
          </a:p>
          <a:p>
            <a:pPr marL="0" indent="0">
              <a:buNone/>
            </a:pPr>
            <a:r>
              <a:rPr lang="en-US" sz="3200" dirty="0" smtClean="0"/>
              <a:t>Answer</a:t>
            </a:r>
            <a:r>
              <a:rPr lang="en-US" sz="3200" dirty="0"/>
              <a:t/>
            </a:r>
            <a:br>
              <a:rPr lang="en-US" sz="3200" dirty="0"/>
            </a:br>
            <a:r>
              <a:rPr lang="en-US" sz="3200" b="1" dirty="0"/>
              <a:t>(a) 1 </a:t>
            </a:r>
            <a:r>
              <a:rPr lang="en-US" sz="3200" b="1" dirty="0" smtClean="0"/>
              <a:t>only 				</a:t>
            </a:r>
            <a:r>
              <a:rPr lang="en-US" sz="3200" strike="sngStrike" dirty="0" smtClean="0">
                <a:solidFill>
                  <a:srgbClr val="FFC000"/>
                </a:solidFill>
              </a:rPr>
              <a:t>(</a:t>
            </a:r>
            <a:r>
              <a:rPr lang="en-US" sz="3200" strike="sngStrike" dirty="0">
                <a:solidFill>
                  <a:srgbClr val="FFC000"/>
                </a:solidFill>
              </a:rPr>
              <a:t>b) 2 and 3 only</a:t>
            </a:r>
            <a:br>
              <a:rPr lang="en-US" sz="3200" strike="sngStrike" dirty="0">
                <a:solidFill>
                  <a:srgbClr val="FFC000"/>
                </a:solidFill>
              </a:rPr>
            </a:br>
            <a:r>
              <a:rPr lang="en-US" sz="3200" strike="sngStrike" dirty="0">
                <a:solidFill>
                  <a:srgbClr val="FFC000"/>
                </a:solidFill>
              </a:rPr>
              <a:t>(c) 1 and 3 </a:t>
            </a:r>
            <a:r>
              <a:rPr lang="en-US" sz="3200" strike="sngStrike" dirty="0" smtClean="0">
                <a:solidFill>
                  <a:srgbClr val="FFC000"/>
                </a:solidFill>
              </a:rPr>
              <a:t>only 		(</a:t>
            </a:r>
            <a:r>
              <a:rPr lang="en-US" sz="3200" strike="sngStrike" dirty="0">
                <a:solidFill>
                  <a:srgbClr val="FFC000"/>
                </a:solidFill>
              </a:rPr>
              <a:t>d) 1, 2 and 3</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85958" y="4166187"/>
            <a:ext cx="1262256" cy="1846385"/>
          </a:xfrm>
          <a:prstGeom prst="rect">
            <a:avLst/>
          </a:prstGeom>
        </p:spPr>
      </p:pic>
      <p:sp>
        <p:nvSpPr>
          <p:cNvPr id="2" name="Rectangular Callout 1"/>
          <p:cNvSpPr/>
          <p:nvPr/>
        </p:nvSpPr>
        <p:spPr>
          <a:xfrm>
            <a:off x="3531765" y="3939685"/>
            <a:ext cx="3087149" cy="665872"/>
          </a:xfrm>
          <a:prstGeom prst="wedgeRectCallout">
            <a:avLst>
              <a:gd name="adj1" fmla="val -23822"/>
              <a:gd name="adj2" fmla="val 977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Had they asked “Find incorrect statement about CBS”..</a:t>
            </a:r>
            <a:endParaRPr lang="en-US" dirty="0"/>
          </a:p>
        </p:txBody>
      </p:sp>
    </p:spTree>
    <p:extLst>
      <p:ext uri="{BB962C8B-B14F-4D97-AF65-F5344CB8AC3E}">
        <p14:creationId xmlns:p14="http://schemas.microsoft.com/office/powerpoint/2010/main" val="13501161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1875" r="4275"/>
          <a:stretch/>
        </p:blipFill>
        <p:spPr>
          <a:xfrm>
            <a:off x="-1" y="0"/>
            <a:ext cx="9152793" cy="6997857"/>
          </a:xfrm>
          <a:prstGeom prst="rect">
            <a:avLst/>
          </a:prstGeom>
        </p:spPr>
      </p:pic>
      <p:graphicFrame>
        <p:nvGraphicFramePr>
          <p:cNvPr id="4" name="Content Placeholder 3"/>
          <p:cNvGraphicFramePr>
            <a:graphicFrameLocks noGrp="1"/>
          </p:cNvGraphicFramePr>
          <p:nvPr>
            <p:ph idx="1"/>
            <p:extLst/>
          </p:nvPr>
        </p:nvGraphicFramePr>
        <p:xfrm>
          <a:off x="-1178169" y="914400"/>
          <a:ext cx="12001500" cy="56710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a:effectLst/>
              </a:rPr>
              <a:t>Digital Payment </a:t>
            </a:r>
            <a:r>
              <a:rPr lang="en-US" dirty="0" smtClean="0">
                <a:effectLst/>
              </a:rPr>
              <a:t>systems: classification of</a:t>
            </a:r>
            <a:endParaRPr lang="en-US" dirty="0"/>
          </a:p>
        </p:txBody>
      </p:sp>
      <p:pic>
        <p:nvPicPr>
          <p:cNvPr id="8" name="Picture 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203" y="3261945"/>
            <a:ext cx="1356605" cy="1626577"/>
          </a:xfrm>
          <a:prstGeom prst="rect">
            <a:avLst/>
          </a:prstGeom>
        </p:spPr>
      </p:pic>
      <p:sp>
        <p:nvSpPr>
          <p:cNvPr id="6" name="Rectangle 5"/>
          <p:cNvSpPr/>
          <p:nvPr/>
        </p:nvSpPr>
        <p:spPr>
          <a:xfrm>
            <a:off x="0" y="4888522"/>
            <a:ext cx="4988321" cy="20646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Narsimhan-II’98-&gt; Payment &amp; Settlement Act 2007-&gt; RBI supervise..</a:t>
            </a:r>
          </a:p>
          <a:p>
            <a:pPr marL="285750" indent="-285750">
              <a:buFontTx/>
              <a:buChar char="-"/>
            </a:pPr>
            <a:r>
              <a:rPr lang="en-US" sz="2400" dirty="0" smtClean="0"/>
              <a:t>All system providers have to register</a:t>
            </a:r>
          </a:p>
          <a:p>
            <a:pPr marL="285750" indent="-285750">
              <a:buFontTx/>
              <a:buChar char="-"/>
            </a:pPr>
            <a:r>
              <a:rPr lang="en-US" sz="2400" dirty="0" smtClean="0"/>
              <a:t>Banks can access directly; Non-Banks have to </a:t>
            </a:r>
            <a:r>
              <a:rPr lang="en-US" sz="2400" dirty="0" err="1" smtClean="0"/>
              <a:t>tieup</a:t>
            </a:r>
            <a:r>
              <a:rPr lang="en-US" sz="2400" dirty="0" smtClean="0"/>
              <a:t> with member bank.</a:t>
            </a:r>
            <a:endParaRPr lang="en-US" sz="2400" dirty="0"/>
          </a:p>
        </p:txBody>
      </p:sp>
      <p:pic>
        <p:nvPicPr>
          <p:cNvPr id="2" name="Picture 1"/>
          <p:cNvPicPr>
            <a:picLocks noChangeAspect="1"/>
          </p:cNvPicPr>
          <p:nvPr/>
        </p:nvPicPr>
        <p:blipFill>
          <a:blip r:embed="rId10">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502415" y="1942562"/>
            <a:ext cx="2438400" cy="2438400"/>
          </a:xfrm>
          <a:prstGeom prst="rect">
            <a:avLst/>
          </a:prstGeom>
        </p:spPr>
      </p:pic>
      <p:graphicFrame>
        <p:nvGraphicFramePr>
          <p:cNvPr id="9" name="Diagram 8"/>
          <p:cNvGraphicFramePr/>
          <p:nvPr>
            <p:extLst>
              <p:ext uri="{D42A27DB-BD31-4B8C-83A1-F6EECF244321}">
                <p14:modId xmlns:p14="http://schemas.microsoft.com/office/powerpoint/2010/main" val="2129902708"/>
              </p:ext>
            </p:extLst>
          </p:nvPr>
        </p:nvGraphicFramePr>
        <p:xfrm>
          <a:off x="58723" y="2362356"/>
          <a:ext cx="4513277" cy="201860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 name="Right Arrow 9"/>
          <p:cNvSpPr/>
          <p:nvPr/>
        </p:nvSpPr>
        <p:spPr>
          <a:xfrm rot="18536524">
            <a:off x="3276564" y="2598440"/>
            <a:ext cx="3092037" cy="2101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876773">
            <a:off x="3731887" y="4305406"/>
            <a:ext cx="1784161" cy="2101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329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89EF1A9-3461-43CB-AB2C-53A5E6700EDC}"/>
                                            </p:graphicEl>
                                          </p:spTgt>
                                        </p:tgtEl>
                                        <p:attrNameLst>
                                          <p:attrName>style.visibility</p:attrName>
                                        </p:attrNameLst>
                                      </p:cBhvr>
                                      <p:to>
                                        <p:strVal val="visible"/>
                                      </p:to>
                                    </p:set>
                                    <p:animEffect transition="in" filter="fade">
                                      <p:cBhvr>
                                        <p:cTn id="7" dur="500"/>
                                        <p:tgtEl>
                                          <p:spTgt spid="4">
                                            <p:graphicEl>
                                              <a:dgm id="{089EF1A9-3461-43CB-AB2C-53A5E6700ED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624758A-5500-41B7-887D-C1188DC3CD20}"/>
                                            </p:graphicEl>
                                          </p:spTgt>
                                        </p:tgtEl>
                                        <p:attrNameLst>
                                          <p:attrName>style.visibility</p:attrName>
                                        </p:attrNameLst>
                                      </p:cBhvr>
                                      <p:to>
                                        <p:strVal val="visible"/>
                                      </p:to>
                                    </p:set>
                                    <p:animEffect transition="in" filter="fade">
                                      <p:cBhvr>
                                        <p:cTn id="12" dur="500"/>
                                        <p:tgtEl>
                                          <p:spTgt spid="4">
                                            <p:graphicEl>
                                              <a:dgm id="{5624758A-5500-41B7-887D-C1188DC3CD20}"/>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308A316B-1E0C-4B60-B788-3FDA02C1B9FC}"/>
                                            </p:graphicEl>
                                          </p:spTgt>
                                        </p:tgtEl>
                                        <p:attrNameLst>
                                          <p:attrName>style.visibility</p:attrName>
                                        </p:attrNameLst>
                                      </p:cBhvr>
                                      <p:to>
                                        <p:strVal val="visible"/>
                                      </p:to>
                                    </p:set>
                                    <p:animEffect transition="in" filter="fade">
                                      <p:cBhvr>
                                        <p:cTn id="15" dur="500"/>
                                        <p:tgtEl>
                                          <p:spTgt spid="4">
                                            <p:graphicEl>
                                              <a:dgm id="{308A316B-1E0C-4B60-B788-3FDA02C1B9F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145E56C6-82F8-46E0-854D-BAA016499046}"/>
                                            </p:graphicEl>
                                          </p:spTgt>
                                        </p:tgtEl>
                                        <p:attrNameLst>
                                          <p:attrName>style.visibility</p:attrName>
                                        </p:attrNameLst>
                                      </p:cBhvr>
                                      <p:to>
                                        <p:strVal val="visible"/>
                                      </p:to>
                                    </p:set>
                                    <p:animEffect transition="in" filter="fade">
                                      <p:cBhvr>
                                        <p:cTn id="20" dur="500"/>
                                        <p:tgtEl>
                                          <p:spTgt spid="4">
                                            <p:graphicEl>
                                              <a:dgm id="{145E56C6-82F8-46E0-854D-BAA01649904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C0E073AD-C8A0-4437-86FC-A2B39C40FBF6}"/>
                                            </p:graphicEl>
                                          </p:spTgt>
                                        </p:tgtEl>
                                        <p:attrNameLst>
                                          <p:attrName>style.visibility</p:attrName>
                                        </p:attrNameLst>
                                      </p:cBhvr>
                                      <p:to>
                                        <p:strVal val="visible"/>
                                      </p:to>
                                    </p:set>
                                    <p:animEffect transition="in" filter="fade">
                                      <p:cBhvr>
                                        <p:cTn id="23" dur="500"/>
                                        <p:tgtEl>
                                          <p:spTgt spid="4">
                                            <p:graphicEl>
                                              <a:dgm id="{C0E073AD-C8A0-4437-86FC-A2B39C40FBF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BC08733-3596-4D6F-9A96-9BB9F21791E1}"/>
                                            </p:graphicEl>
                                          </p:spTgt>
                                        </p:tgtEl>
                                        <p:attrNameLst>
                                          <p:attrName>style.visibility</p:attrName>
                                        </p:attrNameLst>
                                      </p:cBhvr>
                                      <p:to>
                                        <p:strVal val="visible"/>
                                      </p:to>
                                    </p:set>
                                    <p:animEffect transition="in" filter="fade">
                                      <p:cBhvr>
                                        <p:cTn id="28" dur="500"/>
                                        <p:tgtEl>
                                          <p:spTgt spid="4">
                                            <p:graphicEl>
                                              <a:dgm id="{7BC08733-3596-4D6F-9A96-9BB9F21791E1}"/>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8B01A968-E620-4B7F-A36D-AEA5890D1953}"/>
                                            </p:graphicEl>
                                          </p:spTgt>
                                        </p:tgtEl>
                                        <p:attrNameLst>
                                          <p:attrName>style.visibility</p:attrName>
                                        </p:attrNameLst>
                                      </p:cBhvr>
                                      <p:to>
                                        <p:strVal val="visible"/>
                                      </p:to>
                                    </p:set>
                                    <p:animEffect transition="in" filter="fade">
                                      <p:cBhvr>
                                        <p:cTn id="31" dur="500"/>
                                        <p:tgtEl>
                                          <p:spTgt spid="4">
                                            <p:graphicEl>
                                              <a:dgm id="{8B01A968-E620-4B7F-A36D-AEA5890D1953}"/>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C0756A2C-9970-4223-AC82-78B3AC3B164C}"/>
                                            </p:graphicEl>
                                          </p:spTgt>
                                        </p:tgtEl>
                                        <p:attrNameLst>
                                          <p:attrName>style.visibility</p:attrName>
                                        </p:attrNameLst>
                                      </p:cBhvr>
                                      <p:to>
                                        <p:strVal val="visible"/>
                                      </p:to>
                                    </p:set>
                                    <p:animEffect transition="in" filter="fade">
                                      <p:cBhvr>
                                        <p:cTn id="36" dur="500"/>
                                        <p:tgtEl>
                                          <p:spTgt spid="4">
                                            <p:graphicEl>
                                              <a:dgm id="{C0756A2C-9970-4223-AC82-78B3AC3B164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794234F1-4E24-4FA1-AFAD-43BAE1C07534}"/>
                                            </p:graphicEl>
                                          </p:spTgt>
                                        </p:tgtEl>
                                        <p:attrNameLst>
                                          <p:attrName>style.visibility</p:attrName>
                                        </p:attrNameLst>
                                      </p:cBhvr>
                                      <p:to>
                                        <p:strVal val="visible"/>
                                      </p:to>
                                    </p:set>
                                    <p:animEffect transition="in" filter="fade">
                                      <p:cBhvr>
                                        <p:cTn id="39" dur="500"/>
                                        <p:tgtEl>
                                          <p:spTgt spid="4">
                                            <p:graphicEl>
                                              <a:dgm id="{794234F1-4E24-4FA1-AFAD-43BAE1C07534}"/>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68CA3675-FE2E-41B3-A57A-97A0AF50E32C}"/>
                                            </p:graphicEl>
                                          </p:spTgt>
                                        </p:tgtEl>
                                        <p:attrNameLst>
                                          <p:attrName>style.visibility</p:attrName>
                                        </p:attrNameLst>
                                      </p:cBhvr>
                                      <p:to>
                                        <p:strVal val="visible"/>
                                      </p:to>
                                    </p:set>
                                    <p:animEffect transition="in" filter="fade">
                                      <p:cBhvr>
                                        <p:cTn id="44" dur="500"/>
                                        <p:tgtEl>
                                          <p:spTgt spid="4">
                                            <p:graphicEl>
                                              <a:dgm id="{68CA3675-FE2E-41B3-A57A-97A0AF50E32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515BEFB2-1856-4CEC-891B-F4788BB8FD54}"/>
                                            </p:graphicEl>
                                          </p:spTgt>
                                        </p:tgtEl>
                                        <p:attrNameLst>
                                          <p:attrName>style.visibility</p:attrName>
                                        </p:attrNameLst>
                                      </p:cBhvr>
                                      <p:to>
                                        <p:strVal val="visible"/>
                                      </p:to>
                                    </p:set>
                                    <p:animEffect transition="in" filter="fade">
                                      <p:cBhvr>
                                        <p:cTn id="47" dur="500"/>
                                        <p:tgtEl>
                                          <p:spTgt spid="4">
                                            <p:graphicEl>
                                              <a:dgm id="{515BEFB2-1856-4CEC-891B-F4788BB8FD5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487CDE95-0FEE-4A91-8012-7A1A0E9CD443}"/>
                                            </p:graphicEl>
                                          </p:spTgt>
                                        </p:tgtEl>
                                        <p:attrNameLst>
                                          <p:attrName>style.visibility</p:attrName>
                                        </p:attrNameLst>
                                      </p:cBhvr>
                                      <p:to>
                                        <p:strVal val="visible"/>
                                      </p:to>
                                    </p:set>
                                    <p:animEffect transition="in" filter="fade">
                                      <p:cBhvr>
                                        <p:cTn id="52" dur="500"/>
                                        <p:tgtEl>
                                          <p:spTgt spid="4">
                                            <p:graphicEl>
                                              <a:dgm id="{487CDE95-0FEE-4A91-8012-7A1A0E9CD443}"/>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BF987D55-3983-4AEF-982C-3E06CF7D865D}"/>
                                            </p:graphicEl>
                                          </p:spTgt>
                                        </p:tgtEl>
                                        <p:attrNameLst>
                                          <p:attrName>style.visibility</p:attrName>
                                        </p:attrNameLst>
                                      </p:cBhvr>
                                      <p:to>
                                        <p:strVal val="visible"/>
                                      </p:to>
                                    </p:set>
                                    <p:animEffect transition="in" filter="fade">
                                      <p:cBhvr>
                                        <p:cTn id="55" dur="500"/>
                                        <p:tgtEl>
                                          <p:spTgt spid="4">
                                            <p:graphicEl>
                                              <a:dgm id="{BF987D55-3983-4AEF-982C-3E06CF7D865D}"/>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A034B79A-1F48-4F80-8B0F-F57ABEA91B57}"/>
                                            </p:graphicEl>
                                          </p:spTgt>
                                        </p:tgtEl>
                                        <p:attrNameLst>
                                          <p:attrName>style.visibility</p:attrName>
                                        </p:attrNameLst>
                                      </p:cBhvr>
                                      <p:to>
                                        <p:strVal val="visible"/>
                                      </p:to>
                                    </p:set>
                                    <p:animEffect transition="in" filter="fade">
                                      <p:cBhvr>
                                        <p:cTn id="60" dur="500"/>
                                        <p:tgtEl>
                                          <p:spTgt spid="4">
                                            <p:graphicEl>
                                              <a:dgm id="{A034B79A-1F48-4F80-8B0F-F57ABEA91B57}"/>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1490AA96-AF3C-4005-A0D1-569374CA331C}"/>
                                            </p:graphicEl>
                                          </p:spTgt>
                                        </p:tgtEl>
                                        <p:attrNameLst>
                                          <p:attrName>style.visibility</p:attrName>
                                        </p:attrNameLst>
                                      </p:cBhvr>
                                      <p:to>
                                        <p:strVal val="visible"/>
                                      </p:to>
                                    </p:set>
                                    <p:animEffect transition="in" filter="fade">
                                      <p:cBhvr>
                                        <p:cTn id="63" dur="500"/>
                                        <p:tgtEl>
                                          <p:spTgt spid="4">
                                            <p:graphicEl>
                                              <a:dgm id="{1490AA96-AF3C-4005-A0D1-569374CA331C}"/>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graphicEl>
                                              <a:dgm id="{673017AF-DD56-41BB-A86D-85ABB5A488B9}"/>
                                            </p:graphicEl>
                                          </p:spTgt>
                                        </p:tgtEl>
                                        <p:attrNameLst>
                                          <p:attrName>style.visibility</p:attrName>
                                        </p:attrNameLst>
                                      </p:cBhvr>
                                      <p:to>
                                        <p:strVal val="visible"/>
                                      </p:to>
                                    </p:set>
                                    <p:animEffect transition="in" filter="fade">
                                      <p:cBhvr>
                                        <p:cTn id="68" dur="500"/>
                                        <p:tgtEl>
                                          <p:spTgt spid="4">
                                            <p:graphicEl>
                                              <a:dgm id="{673017AF-DD56-41BB-A86D-85ABB5A488B9}"/>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graphicEl>
                                              <a:dgm id="{DB0C4367-7836-4C60-881B-56A67B87E7D7}"/>
                                            </p:graphicEl>
                                          </p:spTgt>
                                        </p:tgtEl>
                                        <p:attrNameLst>
                                          <p:attrName>style.visibility</p:attrName>
                                        </p:attrNameLst>
                                      </p:cBhvr>
                                      <p:to>
                                        <p:strVal val="visible"/>
                                      </p:to>
                                    </p:set>
                                    <p:animEffect transition="in" filter="fade">
                                      <p:cBhvr>
                                        <p:cTn id="71" dur="500"/>
                                        <p:tgtEl>
                                          <p:spTgt spid="4">
                                            <p:graphicEl>
                                              <a:dgm id="{DB0C4367-7836-4C60-881B-56A67B87E7D7}"/>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9">
                                            <p:graphicEl>
                                              <a:dgm id="{DDF5B642-55FB-48CF-98C1-B6957564878E}"/>
                                            </p:graphicEl>
                                          </p:spTgt>
                                        </p:tgtEl>
                                        <p:attrNameLst>
                                          <p:attrName>style.visibility</p:attrName>
                                        </p:attrNameLst>
                                      </p:cBhvr>
                                      <p:to>
                                        <p:strVal val="visible"/>
                                      </p:to>
                                    </p:set>
                                    <p:animEffect transition="in" filter="fade">
                                      <p:cBhvr>
                                        <p:cTn id="92" dur="500"/>
                                        <p:tgtEl>
                                          <p:spTgt spid="9">
                                            <p:graphicEl>
                                              <a:dgm id="{DDF5B642-55FB-48CF-98C1-B6957564878E}"/>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9">
                                            <p:graphicEl>
                                              <a:dgm id="{E732D18C-E60D-4B80-AEE6-F4ABFB2A26E8}"/>
                                            </p:graphicEl>
                                          </p:spTgt>
                                        </p:tgtEl>
                                        <p:attrNameLst>
                                          <p:attrName>style.visibility</p:attrName>
                                        </p:attrNameLst>
                                      </p:cBhvr>
                                      <p:to>
                                        <p:strVal val="visible"/>
                                      </p:to>
                                    </p:set>
                                    <p:animEffect transition="in" filter="fade">
                                      <p:cBhvr>
                                        <p:cTn id="97" dur="500"/>
                                        <p:tgtEl>
                                          <p:spTgt spid="9">
                                            <p:graphicEl>
                                              <a:dgm id="{E732D18C-E60D-4B80-AEE6-F4ABFB2A26E8}"/>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
                                            <p:graphicEl>
                                              <a:dgm id="{426C3245-D221-489C-89AC-58DCAAB2E9DE}"/>
                                            </p:graphicEl>
                                          </p:spTgt>
                                        </p:tgtEl>
                                        <p:attrNameLst>
                                          <p:attrName>style.visibility</p:attrName>
                                        </p:attrNameLst>
                                      </p:cBhvr>
                                      <p:to>
                                        <p:strVal val="visible"/>
                                      </p:to>
                                    </p:set>
                                    <p:animEffect transition="in" filter="fade">
                                      <p:cBhvr>
                                        <p:cTn id="102" dur="500"/>
                                        <p:tgtEl>
                                          <p:spTgt spid="9">
                                            <p:graphicEl>
                                              <a:dgm id="{426C3245-D221-489C-89AC-58DCAAB2E9DE}"/>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9">
                                            <p:graphicEl>
                                              <a:dgm id="{9267915C-949F-4553-AFC2-294E744B4BD7}"/>
                                            </p:graphicEl>
                                          </p:spTgt>
                                        </p:tgtEl>
                                        <p:attrNameLst>
                                          <p:attrName>style.visibility</p:attrName>
                                        </p:attrNameLst>
                                      </p:cBhvr>
                                      <p:to>
                                        <p:strVal val="visible"/>
                                      </p:to>
                                    </p:set>
                                    <p:animEffect transition="in" filter="fade">
                                      <p:cBhvr>
                                        <p:cTn id="107" dur="500"/>
                                        <p:tgtEl>
                                          <p:spTgt spid="9">
                                            <p:graphicEl>
                                              <a:dgm id="{9267915C-949F-4553-AFC2-294E744B4B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6" grpId="0" animBg="1"/>
      <p:bldGraphic spid="9" grpId="0">
        <p:bldSub>
          <a:bldDgm bld="one"/>
        </p:bldSub>
      </p:bldGraphic>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Mock question</a:t>
            </a:r>
            <a:endParaRPr lang="en-US" dirty="0"/>
          </a:p>
        </p:txBody>
      </p:sp>
      <p:sp>
        <p:nvSpPr>
          <p:cNvPr id="4" name="Content Placeholder 3"/>
          <p:cNvSpPr>
            <a:spLocks noGrp="1"/>
          </p:cNvSpPr>
          <p:nvPr>
            <p:ph idx="1"/>
          </p:nvPr>
        </p:nvSpPr>
        <p:spPr/>
        <p:txBody>
          <a:bodyPr>
            <a:normAutofit lnSpcReduction="10000"/>
          </a:bodyPr>
          <a:lstStyle/>
          <a:p>
            <a:pPr marL="0" indent="0">
              <a:buNone/>
            </a:pPr>
            <a:r>
              <a:rPr lang="en-US" sz="4800" dirty="0"/>
              <a:t>Which of the following acronym is correctly matched?</a:t>
            </a:r>
          </a:p>
          <a:p>
            <a:pPr marL="514350" indent="-514350">
              <a:buFont typeface="+mj-lt"/>
              <a:buAutoNum type="alphaUcPeriod"/>
            </a:pPr>
            <a:r>
              <a:rPr lang="en-US" sz="4800" u="sng" dirty="0" smtClean="0">
                <a:solidFill>
                  <a:srgbClr val="FFC000"/>
                </a:solidFill>
              </a:rPr>
              <a:t>IMPS</a:t>
            </a:r>
            <a:r>
              <a:rPr lang="en-US" sz="4800" dirty="0"/>
              <a:t>: instant </a:t>
            </a:r>
            <a:r>
              <a:rPr lang="en-US" sz="4800" dirty="0" smtClean="0"/>
              <a:t>money payment </a:t>
            </a:r>
            <a:r>
              <a:rPr lang="en-US" sz="4800" dirty="0"/>
              <a:t>service</a:t>
            </a:r>
          </a:p>
          <a:p>
            <a:pPr marL="514350" indent="-514350">
              <a:buFont typeface="+mj-lt"/>
              <a:buAutoNum type="alphaUcPeriod"/>
            </a:pPr>
            <a:r>
              <a:rPr lang="en-US" sz="4800" u="sng" dirty="0">
                <a:solidFill>
                  <a:srgbClr val="FFC000"/>
                </a:solidFill>
              </a:rPr>
              <a:t>NEFT</a:t>
            </a:r>
            <a:r>
              <a:rPr lang="en-US" sz="4800" dirty="0"/>
              <a:t>: Net electronic fund transfer</a:t>
            </a:r>
          </a:p>
          <a:p>
            <a:pPr marL="514350" indent="-514350">
              <a:buFont typeface="+mj-lt"/>
              <a:buAutoNum type="alphaUcPeriod"/>
            </a:pPr>
            <a:r>
              <a:rPr lang="en-US" sz="4800" u="sng" dirty="0">
                <a:solidFill>
                  <a:srgbClr val="FFC000"/>
                </a:solidFill>
              </a:rPr>
              <a:t>UPI</a:t>
            </a:r>
            <a:r>
              <a:rPr lang="en-US" sz="4800" dirty="0"/>
              <a:t>: united payment interface. </a:t>
            </a:r>
            <a:endParaRPr lang="en-US" sz="4800" dirty="0" smtClean="0"/>
          </a:p>
          <a:p>
            <a:pPr marL="514350" indent="-514350">
              <a:buFont typeface="+mj-lt"/>
              <a:buAutoNum type="alphaUcPeriod"/>
            </a:pPr>
            <a:r>
              <a:rPr lang="en-US" sz="4800" u="sng" dirty="0">
                <a:solidFill>
                  <a:srgbClr val="FFC000"/>
                </a:solidFill>
              </a:rPr>
              <a:t>RTGS</a:t>
            </a:r>
            <a:r>
              <a:rPr lang="en-US" sz="4800" dirty="0"/>
              <a:t>: real time gross </a:t>
            </a:r>
            <a:r>
              <a:rPr lang="en-US" sz="4800" dirty="0" smtClean="0"/>
              <a:t>settlement</a:t>
            </a:r>
            <a:endParaRPr lang="en-US" sz="4800" dirty="0"/>
          </a:p>
        </p:txBody>
      </p:sp>
    </p:spTree>
    <p:extLst>
      <p:ext uri="{BB962C8B-B14F-4D97-AF65-F5344CB8AC3E}">
        <p14:creationId xmlns:p14="http://schemas.microsoft.com/office/powerpoint/2010/main" val="20671875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NEFT: Hourly settlement but only in weekday (8AM-7PM)</a:t>
            </a:r>
            <a:endParaRPr lang="en-US" dirty="0"/>
          </a:p>
        </p:txBody>
      </p:sp>
      <p:graphicFrame>
        <p:nvGraphicFramePr>
          <p:cNvPr id="6" name="Content Placeholder 5"/>
          <p:cNvGraphicFramePr>
            <a:graphicFrameLocks noGrp="1"/>
          </p:cNvGraphicFramePr>
          <p:nvPr>
            <p:ph idx="1"/>
            <p:extLst/>
          </p:nvPr>
        </p:nvGraphicFramePr>
        <p:xfrm>
          <a:off x="1406769" y="3160786"/>
          <a:ext cx="7614139" cy="3001164"/>
        </p:xfrm>
        <a:graphic>
          <a:graphicData uri="http://schemas.openxmlformats.org/drawingml/2006/table">
            <a:tbl>
              <a:tblPr>
                <a:tableStyleId>{5C22544A-7EE6-4342-B048-85BDC9FD1C3A}</a:tableStyleId>
              </a:tblPr>
              <a:tblGrid>
                <a:gridCol w="2862837">
                  <a:extLst>
                    <a:ext uri="{9D8B030D-6E8A-4147-A177-3AD203B41FA5}">
                      <a16:colId xmlns:a16="http://schemas.microsoft.com/office/drawing/2014/main" val="2189102750"/>
                    </a:ext>
                  </a:extLst>
                </a:gridCol>
                <a:gridCol w="2393375">
                  <a:extLst>
                    <a:ext uri="{9D8B030D-6E8A-4147-A177-3AD203B41FA5}">
                      <a16:colId xmlns:a16="http://schemas.microsoft.com/office/drawing/2014/main" val="4228886787"/>
                    </a:ext>
                  </a:extLst>
                </a:gridCol>
                <a:gridCol w="2357927">
                  <a:extLst>
                    <a:ext uri="{9D8B030D-6E8A-4147-A177-3AD203B41FA5}">
                      <a16:colId xmlns:a16="http://schemas.microsoft.com/office/drawing/2014/main" val="1131993431"/>
                    </a:ext>
                  </a:extLst>
                </a:gridCol>
              </a:tblGrid>
              <a:tr h="628278">
                <a:tc>
                  <a:txBody>
                    <a:bodyPr/>
                    <a:lstStyle/>
                    <a:p>
                      <a:pPr algn="ctr" fontAlgn="b"/>
                      <a:r>
                        <a:rPr lang="en-US" sz="3600" dirty="0" smtClean="0"/>
                        <a:t>Sending</a:t>
                      </a:r>
                      <a:endParaRPr lang="en-US" sz="3600" dirty="0"/>
                    </a:p>
                  </a:txBody>
                  <a:tcPr marL="9525" marR="9525" marT="9525" marB="0" anchor="b"/>
                </a:tc>
                <a:tc>
                  <a:txBody>
                    <a:bodyPr/>
                    <a:lstStyle/>
                    <a:p>
                      <a:pPr algn="l" fontAlgn="b"/>
                      <a:r>
                        <a:rPr lang="en-US" sz="3600" dirty="0"/>
                        <a:t>SBI </a:t>
                      </a:r>
                      <a:endParaRPr lang="en-US" sz="3600" dirty="0" smtClean="0"/>
                    </a:p>
                  </a:txBody>
                  <a:tcPr marL="9525" marR="9525" marT="9525" marB="0" anchor="b"/>
                </a:tc>
                <a:tc>
                  <a:txBody>
                    <a:bodyPr/>
                    <a:lstStyle/>
                    <a:p>
                      <a:pPr algn="l" fontAlgn="b"/>
                      <a:r>
                        <a:rPr lang="en-US" sz="3600" dirty="0" smtClean="0"/>
                        <a:t>Axis</a:t>
                      </a:r>
                      <a:endParaRPr lang="en-US" sz="3600" dirty="0"/>
                    </a:p>
                  </a:txBody>
                  <a:tcPr marL="9525" marR="9525" marT="9525" marB="0" anchor="b"/>
                </a:tc>
                <a:extLst>
                  <a:ext uri="{0D108BD9-81ED-4DB2-BD59-A6C34878D82A}">
                    <a16:rowId xmlns:a16="http://schemas.microsoft.com/office/drawing/2014/main" val="943050173"/>
                  </a:ext>
                </a:extLst>
              </a:tr>
              <a:tr h="628278">
                <a:tc>
                  <a:txBody>
                    <a:bodyPr/>
                    <a:lstStyle/>
                    <a:p>
                      <a:pPr algn="ctr" fontAlgn="b"/>
                      <a:r>
                        <a:rPr lang="en-US" sz="3600" i="1" dirty="0"/>
                        <a:t>customer#1</a:t>
                      </a:r>
                    </a:p>
                  </a:txBody>
                  <a:tcPr marL="9525" marR="9525" marT="9525" marB="0" anchor="b"/>
                </a:tc>
                <a:tc>
                  <a:txBody>
                    <a:bodyPr/>
                    <a:lstStyle/>
                    <a:p>
                      <a:pPr algn="ctr" fontAlgn="b"/>
                      <a:r>
                        <a:rPr lang="en-US" sz="3600" i="1" dirty="0"/>
                        <a:t>5</a:t>
                      </a:r>
                    </a:p>
                  </a:txBody>
                  <a:tcPr marL="9525" marR="9525" marT="9525" marB="0" anchor="b"/>
                </a:tc>
                <a:tc>
                  <a:txBody>
                    <a:bodyPr/>
                    <a:lstStyle/>
                    <a:p>
                      <a:pPr algn="ctr" fontAlgn="b"/>
                      <a:r>
                        <a:rPr lang="en-US" sz="3600" i="1" dirty="0"/>
                        <a:t>5</a:t>
                      </a:r>
                    </a:p>
                  </a:txBody>
                  <a:tcPr marL="9525" marR="9525" marT="9525" marB="0" anchor="b"/>
                </a:tc>
                <a:extLst>
                  <a:ext uri="{0D108BD9-81ED-4DB2-BD59-A6C34878D82A}">
                    <a16:rowId xmlns:a16="http://schemas.microsoft.com/office/drawing/2014/main" val="1192884974"/>
                  </a:ext>
                </a:extLst>
              </a:tr>
              <a:tr h="628278">
                <a:tc>
                  <a:txBody>
                    <a:bodyPr/>
                    <a:lstStyle/>
                    <a:p>
                      <a:pPr algn="ctr" fontAlgn="b"/>
                      <a:r>
                        <a:rPr lang="en-US" sz="3600" i="1" dirty="0"/>
                        <a:t>customer#2</a:t>
                      </a:r>
                    </a:p>
                  </a:txBody>
                  <a:tcPr marL="9525" marR="9525" marT="9525" marB="0" anchor="b"/>
                </a:tc>
                <a:tc>
                  <a:txBody>
                    <a:bodyPr/>
                    <a:lstStyle/>
                    <a:p>
                      <a:pPr algn="ctr" fontAlgn="b"/>
                      <a:r>
                        <a:rPr lang="en-US" sz="3600" i="1" dirty="0"/>
                        <a:t>5</a:t>
                      </a:r>
                    </a:p>
                  </a:txBody>
                  <a:tcPr marL="9525" marR="9525" marT="9525" marB="0" anchor="b"/>
                </a:tc>
                <a:tc>
                  <a:txBody>
                    <a:bodyPr/>
                    <a:lstStyle/>
                    <a:p>
                      <a:pPr algn="ctr" fontAlgn="b"/>
                      <a:r>
                        <a:rPr lang="en-US" sz="3600" i="1" dirty="0"/>
                        <a:t>3</a:t>
                      </a:r>
                    </a:p>
                  </a:txBody>
                  <a:tcPr marL="9525" marR="9525" marT="9525" marB="0" anchor="b"/>
                </a:tc>
                <a:extLst>
                  <a:ext uri="{0D108BD9-81ED-4DB2-BD59-A6C34878D82A}">
                    <a16:rowId xmlns:a16="http://schemas.microsoft.com/office/drawing/2014/main" val="1733823649"/>
                  </a:ext>
                </a:extLst>
              </a:tr>
              <a:tr h="347115">
                <a:tc>
                  <a:txBody>
                    <a:bodyPr/>
                    <a:lstStyle/>
                    <a:p>
                      <a:pPr algn="ctr" fontAlgn="b"/>
                      <a:r>
                        <a:rPr lang="en-US" sz="3600" dirty="0" smtClean="0"/>
                        <a:t>Total (8AM-9AM)</a:t>
                      </a:r>
                      <a:endParaRPr lang="en-US" sz="3600" dirty="0"/>
                    </a:p>
                  </a:txBody>
                  <a:tcPr marL="9525" marR="9525" marT="9525" marB="0" anchor="b">
                    <a:solidFill>
                      <a:srgbClr val="FFFF00"/>
                    </a:solidFill>
                  </a:tcPr>
                </a:tc>
                <a:tc>
                  <a:txBody>
                    <a:bodyPr/>
                    <a:lstStyle/>
                    <a:p>
                      <a:pPr algn="ctr" fontAlgn="b"/>
                      <a:r>
                        <a:rPr lang="en-US" sz="3600" dirty="0"/>
                        <a:t>10</a:t>
                      </a:r>
                    </a:p>
                  </a:txBody>
                  <a:tcPr marL="9525" marR="9525" marT="9525" marB="0" anchor="b">
                    <a:solidFill>
                      <a:srgbClr val="FFFF00"/>
                    </a:solidFill>
                  </a:tcPr>
                </a:tc>
                <a:tc>
                  <a:txBody>
                    <a:bodyPr/>
                    <a:lstStyle/>
                    <a:p>
                      <a:pPr algn="ctr" fontAlgn="b"/>
                      <a:r>
                        <a:rPr lang="en-US" sz="3600" dirty="0"/>
                        <a:t>8</a:t>
                      </a:r>
                    </a:p>
                  </a:txBody>
                  <a:tcPr marL="9525" marR="9525" marT="9525" marB="0" anchor="b">
                    <a:solidFill>
                      <a:srgbClr val="FFFF00"/>
                    </a:solidFill>
                  </a:tcPr>
                </a:tc>
                <a:extLst>
                  <a:ext uri="{0D108BD9-81ED-4DB2-BD59-A6C34878D82A}">
                    <a16:rowId xmlns:a16="http://schemas.microsoft.com/office/drawing/2014/main" val="3821279068"/>
                  </a:ext>
                </a:extLst>
              </a:tr>
              <a:tr h="347115">
                <a:tc>
                  <a:txBody>
                    <a:bodyPr/>
                    <a:lstStyle/>
                    <a:p>
                      <a:pPr algn="ctr" fontAlgn="b"/>
                      <a:r>
                        <a:rPr lang="en-US" sz="3600" dirty="0" smtClean="0"/>
                        <a:t>NET (incoming)</a:t>
                      </a:r>
                      <a:endParaRPr lang="en-US" sz="3600" dirty="0"/>
                    </a:p>
                  </a:txBody>
                  <a:tcPr marL="9525" marR="9525" marT="9525" marB="0" anchor="b"/>
                </a:tc>
                <a:tc>
                  <a:txBody>
                    <a:bodyPr/>
                    <a:lstStyle/>
                    <a:p>
                      <a:pPr algn="ctr" fontAlgn="b"/>
                      <a:r>
                        <a:rPr lang="en-US" sz="3600" dirty="0"/>
                        <a:t>-2</a:t>
                      </a:r>
                    </a:p>
                  </a:txBody>
                  <a:tcPr marL="9525" marR="9525" marT="9525" marB="0" anchor="b">
                    <a:solidFill>
                      <a:schemeClr val="accent2">
                        <a:lumMod val="40000"/>
                        <a:lumOff val="60000"/>
                      </a:schemeClr>
                    </a:solidFill>
                  </a:tcPr>
                </a:tc>
                <a:tc>
                  <a:txBody>
                    <a:bodyPr/>
                    <a:lstStyle/>
                    <a:p>
                      <a:pPr algn="ctr" fontAlgn="b"/>
                      <a:r>
                        <a:rPr lang="en-US" sz="3600" dirty="0"/>
                        <a:t>2</a:t>
                      </a:r>
                    </a:p>
                  </a:txBody>
                  <a:tcPr marL="9525" marR="9525" marT="9525" marB="0" anchor="b">
                    <a:solidFill>
                      <a:schemeClr val="accent4">
                        <a:lumMod val="60000"/>
                        <a:lumOff val="40000"/>
                      </a:schemeClr>
                    </a:solidFill>
                  </a:tcPr>
                </a:tc>
                <a:extLst>
                  <a:ext uri="{0D108BD9-81ED-4DB2-BD59-A6C34878D82A}">
                    <a16:rowId xmlns:a16="http://schemas.microsoft.com/office/drawing/2014/main" val="678009623"/>
                  </a:ext>
                </a:extLst>
              </a:tr>
            </a:tbl>
          </a:graphicData>
        </a:graphic>
      </p:graphicFrame>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48064" y="795523"/>
            <a:ext cx="3124980" cy="3019304"/>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3468" y="1031963"/>
            <a:ext cx="2216763" cy="2728939"/>
          </a:xfrm>
          <a:prstGeom prst="rect">
            <a:avLst/>
          </a:prstGeom>
        </p:spPr>
      </p:pic>
      <p:sp>
        <p:nvSpPr>
          <p:cNvPr id="9" name="Rounded Rectangle 8"/>
          <p:cNvSpPr/>
          <p:nvPr/>
        </p:nvSpPr>
        <p:spPr>
          <a:xfrm>
            <a:off x="-29503" y="958131"/>
            <a:ext cx="3947162" cy="2028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settlement system where a large number of transactions are accumulated and offset against each other, with only the net difference being transferred at the end of a given settlement cycle.</a:t>
            </a:r>
          </a:p>
        </p:txBody>
      </p:sp>
      <p:sp>
        <p:nvSpPr>
          <p:cNvPr id="2" name="Rectangle 1"/>
          <p:cNvSpPr/>
          <p:nvPr/>
        </p:nvSpPr>
        <p:spPr>
          <a:xfrm>
            <a:off x="1406768" y="5603846"/>
            <a:ext cx="7614139" cy="55810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53384" y="4817862"/>
            <a:ext cx="910084" cy="910084"/>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63468" y="4817862"/>
            <a:ext cx="915123" cy="915123"/>
          </a:xfrm>
          <a:prstGeom prst="rect">
            <a:avLst/>
          </a:prstGeom>
        </p:spPr>
      </p:pic>
    </p:spTree>
    <p:extLst>
      <p:ext uri="{BB962C8B-B14F-4D97-AF65-F5344CB8AC3E}">
        <p14:creationId xmlns:p14="http://schemas.microsoft.com/office/powerpoint/2010/main" val="24144029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257" y="2878320"/>
            <a:ext cx="1712590" cy="2288198"/>
          </a:xfrm>
          <a:prstGeom prst="rect">
            <a:avLst/>
          </a:prstGeom>
        </p:spPr>
      </p:pic>
      <p:graphicFrame>
        <p:nvGraphicFramePr>
          <p:cNvPr id="8" name="Content Placeholder 7"/>
          <p:cNvGraphicFramePr>
            <a:graphicFrameLocks noGrp="1"/>
          </p:cNvGraphicFramePr>
          <p:nvPr>
            <p:ph idx="4294967295"/>
            <p:extLst/>
          </p:nvPr>
        </p:nvGraphicFramePr>
        <p:xfrm>
          <a:off x="342900" y="1668463"/>
          <a:ext cx="9196754" cy="5189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angular Callout 11"/>
          <p:cNvSpPr/>
          <p:nvPr/>
        </p:nvSpPr>
        <p:spPr>
          <a:xfrm>
            <a:off x="0" y="6049108"/>
            <a:ext cx="1705708" cy="685799"/>
          </a:xfrm>
          <a:prstGeom prst="wedgeRectCallout">
            <a:avLst>
              <a:gd name="adj1" fmla="val 67770"/>
              <a:gd name="adj2" fmla="val -21413"/>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Depending on </a:t>
            </a:r>
            <a:r>
              <a:rPr lang="en-US" sz="1600" dirty="0" err="1" smtClean="0"/>
              <a:t>amt</a:t>
            </a:r>
            <a:r>
              <a:rPr lang="en-US" sz="1600" dirty="0" smtClean="0"/>
              <a:t> + service tax extra</a:t>
            </a:r>
            <a:endParaRPr lang="en-US" sz="1600" dirty="0"/>
          </a:p>
        </p:txBody>
      </p:sp>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810375" y="525463"/>
            <a:ext cx="2333625" cy="762000"/>
          </a:xfrm>
          <a:prstGeom prst="rect">
            <a:avLst/>
          </a:prstGeom>
        </p:spPr>
      </p:pic>
      <p:pic>
        <p:nvPicPr>
          <p:cNvPr id="14" name="Picture 1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121953" y="-96717"/>
            <a:ext cx="1979531" cy="1833671"/>
          </a:xfrm>
          <a:prstGeom prst="rect">
            <a:avLst/>
          </a:prstGeom>
        </p:spPr>
      </p:pic>
      <p:pic>
        <p:nvPicPr>
          <p:cNvPr id="15" name="Picture 1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01334" y="-96716"/>
            <a:ext cx="1979531" cy="1833671"/>
          </a:xfrm>
          <a:prstGeom prst="rect">
            <a:avLst/>
          </a:prstGeom>
        </p:spPr>
      </p:pic>
      <p:cxnSp>
        <p:nvCxnSpPr>
          <p:cNvPr id="17" name="Straight Connector 16"/>
          <p:cNvCxnSpPr/>
          <p:nvPr/>
        </p:nvCxnSpPr>
        <p:spPr>
          <a:xfrm>
            <a:off x="5094637" y="1498478"/>
            <a:ext cx="0" cy="535952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05474" y="1498478"/>
            <a:ext cx="0" cy="535952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ular Callout 19"/>
          <p:cNvSpPr/>
          <p:nvPr/>
        </p:nvSpPr>
        <p:spPr>
          <a:xfrm>
            <a:off x="92223" y="114300"/>
            <a:ext cx="3200220" cy="2505244"/>
          </a:xfrm>
          <a:prstGeom prst="wedgeRectCallout">
            <a:avLst>
              <a:gd name="adj1" fmla="val -21108"/>
              <a:gd name="adj2" fmla="val 6515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All of them should run 24x7</a:t>
            </a:r>
          </a:p>
          <a:p>
            <a:pPr marL="285750" indent="-285750">
              <a:buFont typeface="Arial" panose="020B0604020202020204" pitchFamily="34" charset="0"/>
              <a:buChar char="•"/>
            </a:pPr>
            <a:r>
              <a:rPr lang="en-US" dirty="0" smtClean="0"/>
              <a:t>Allow non-banks to participate directly-&gt; “Innovation. “</a:t>
            </a:r>
            <a:r>
              <a:rPr lang="en-US" dirty="0" err="1" smtClean="0"/>
              <a:t>R.Gandhi</a:t>
            </a:r>
            <a:r>
              <a:rPr lang="en-US" dirty="0" smtClean="0"/>
              <a:t> disagrees” with </a:t>
            </a:r>
            <a:r>
              <a:rPr lang="en-US" dirty="0" err="1" smtClean="0"/>
              <a:t>tickbox</a:t>
            </a:r>
            <a:r>
              <a:rPr lang="en-US" dirty="0" smtClean="0"/>
              <a:t> approach</a:t>
            </a:r>
          </a:p>
          <a:p>
            <a:pPr marL="285750" indent="-285750">
              <a:buFont typeface="Arial" panose="020B0604020202020204" pitchFamily="34" charset="0"/>
              <a:buChar char="•"/>
            </a:pPr>
            <a:r>
              <a:rPr lang="en-US" dirty="0" smtClean="0"/>
              <a:t>In future, think about separating from RBI ..like DoT-&gt; BSNL</a:t>
            </a:r>
            <a:endParaRPr lang="en-US" dirty="0"/>
          </a:p>
        </p:txBody>
      </p:sp>
    </p:spTree>
    <p:extLst>
      <p:ext uri="{BB962C8B-B14F-4D97-AF65-F5344CB8AC3E}">
        <p14:creationId xmlns:p14="http://schemas.microsoft.com/office/powerpoint/2010/main" val="1956701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31125ACC-D890-4763-BFE3-F8E6FAEB0659}"/>
                                            </p:graphicEl>
                                          </p:spTgt>
                                        </p:tgtEl>
                                        <p:attrNameLst>
                                          <p:attrName>style.visibility</p:attrName>
                                        </p:attrNameLst>
                                      </p:cBhvr>
                                      <p:to>
                                        <p:strVal val="visible"/>
                                      </p:to>
                                    </p:set>
                                    <p:animEffect transition="in" filter="fade">
                                      <p:cBhvr>
                                        <p:cTn id="7" dur="500"/>
                                        <p:tgtEl>
                                          <p:spTgt spid="8">
                                            <p:graphicEl>
                                              <a:dgm id="{31125ACC-D890-4763-BFE3-F8E6FAEB065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9725FD53-80BB-4E6F-8E35-6303882801F3}"/>
                                            </p:graphicEl>
                                          </p:spTgt>
                                        </p:tgtEl>
                                        <p:attrNameLst>
                                          <p:attrName>style.visibility</p:attrName>
                                        </p:attrNameLst>
                                      </p:cBhvr>
                                      <p:to>
                                        <p:strVal val="visible"/>
                                      </p:to>
                                    </p:set>
                                    <p:animEffect transition="in" filter="fade">
                                      <p:cBhvr>
                                        <p:cTn id="12" dur="500"/>
                                        <p:tgtEl>
                                          <p:spTgt spid="8">
                                            <p:graphicEl>
                                              <a:dgm id="{9725FD53-80BB-4E6F-8E35-6303882801F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E812A90D-5206-4D54-BCA8-FD696E1994E5}"/>
                                            </p:graphicEl>
                                          </p:spTgt>
                                        </p:tgtEl>
                                        <p:attrNameLst>
                                          <p:attrName>style.visibility</p:attrName>
                                        </p:attrNameLst>
                                      </p:cBhvr>
                                      <p:to>
                                        <p:strVal val="visible"/>
                                      </p:to>
                                    </p:set>
                                    <p:animEffect transition="in" filter="fade">
                                      <p:cBhvr>
                                        <p:cTn id="17" dur="500"/>
                                        <p:tgtEl>
                                          <p:spTgt spid="8">
                                            <p:graphicEl>
                                              <a:dgm id="{E812A90D-5206-4D54-BCA8-FD696E1994E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0ABBD2AD-A899-41CE-AB4A-F4E6391906E7}"/>
                                            </p:graphicEl>
                                          </p:spTgt>
                                        </p:tgtEl>
                                        <p:attrNameLst>
                                          <p:attrName>style.visibility</p:attrName>
                                        </p:attrNameLst>
                                      </p:cBhvr>
                                      <p:to>
                                        <p:strVal val="visible"/>
                                      </p:to>
                                    </p:set>
                                    <p:animEffect transition="in" filter="fade">
                                      <p:cBhvr>
                                        <p:cTn id="22" dur="500"/>
                                        <p:tgtEl>
                                          <p:spTgt spid="8">
                                            <p:graphicEl>
                                              <a:dgm id="{0ABBD2AD-A899-41CE-AB4A-F4E6391906E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D03FC3BF-946B-4F73-9B7A-582A6F466CCD}"/>
                                            </p:graphicEl>
                                          </p:spTgt>
                                        </p:tgtEl>
                                        <p:attrNameLst>
                                          <p:attrName>style.visibility</p:attrName>
                                        </p:attrNameLst>
                                      </p:cBhvr>
                                      <p:to>
                                        <p:strVal val="visible"/>
                                      </p:to>
                                    </p:set>
                                    <p:animEffect transition="in" filter="fade">
                                      <p:cBhvr>
                                        <p:cTn id="27" dur="500"/>
                                        <p:tgtEl>
                                          <p:spTgt spid="8">
                                            <p:graphicEl>
                                              <a:dgm id="{D03FC3BF-946B-4F73-9B7A-582A6F466CC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DFD242E3-EA86-4824-AFF5-A9AC83BF0A6C}"/>
                                            </p:graphicEl>
                                          </p:spTgt>
                                        </p:tgtEl>
                                        <p:attrNameLst>
                                          <p:attrName>style.visibility</p:attrName>
                                        </p:attrNameLst>
                                      </p:cBhvr>
                                      <p:to>
                                        <p:strVal val="visible"/>
                                      </p:to>
                                    </p:set>
                                    <p:animEffect transition="in" filter="fade">
                                      <p:cBhvr>
                                        <p:cTn id="32" dur="500"/>
                                        <p:tgtEl>
                                          <p:spTgt spid="8">
                                            <p:graphicEl>
                                              <a:dgm id="{DFD242E3-EA86-4824-AFF5-A9AC83BF0A6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graphicEl>
                                              <a:dgm id="{772D2EF9-CEB1-41FB-87DA-33202E2A7C76}"/>
                                            </p:graphicEl>
                                          </p:spTgt>
                                        </p:tgtEl>
                                        <p:attrNameLst>
                                          <p:attrName>style.visibility</p:attrName>
                                        </p:attrNameLst>
                                      </p:cBhvr>
                                      <p:to>
                                        <p:strVal val="visible"/>
                                      </p:to>
                                    </p:set>
                                    <p:animEffect transition="in" filter="fade">
                                      <p:cBhvr>
                                        <p:cTn id="37" dur="500"/>
                                        <p:tgtEl>
                                          <p:spTgt spid="8">
                                            <p:graphicEl>
                                              <a:dgm id="{772D2EF9-CEB1-41FB-87DA-33202E2A7C7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E1C0890A-10DC-450B-88F0-4BD29D492D30}"/>
                                            </p:graphicEl>
                                          </p:spTgt>
                                        </p:tgtEl>
                                        <p:attrNameLst>
                                          <p:attrName>style.visibility</p:attrName>
                                        </p:attrNameLst>
                                      </p:cBhvr>
                                      <p:to>
                                        <p:strVal val="visible"/>
                                      </p:to>
                                    </p:set>
                                    <p:animEffect transition="in" filter="fade">
                                      <p:cBhvr>
                                        <p:cTn id="42" dur="500"/>
                                        <p:tgtEl>
                                          <p:spTgt spid="8">
                                            <p:graphicEl>
                                              <a:dgm id="{E1C0890A-10DC-450B-88F0-4BD29D492D30}"/>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DDAC37BE-4EAC-4667-89A3-43FBE4A598E1}"/>
                                            </p:graphicEl>
                                          </p:spTgt>
                                        </p:tgtEl>
                                        <p:attrNameLst>
                                          <p:attrName>style.visibility</p:attrName>
                                        </p:attrNameLst>
                                      </p:cBhvr>
                                      <p:to>
                                        <p:strVal val="visible"/>
                                      </p:to>
                                    </p:set>
                                    <p:animEffect transition="in" filter="fade">
                                      <p:cBhvr>
                                        <p:cTn id="47" dur="500"/>
                                        <p:tgtEl>
                                          <p:spTgt spid="8">
                                            <p:graphicEl>
                                              <a:dgm id="{DDAC37BE-4EAC-4667-89A3-43FBE4A598E1}"/>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206D7CC0-729B-4236-B471-F222066D7A1F}"/>
                                            </p:graphicEl>
                                          </p:spTgt>
                                        </p:tgtEl>
                                        <p:attrNameLst>
                                          <p:attrName>style.visibility</p:attrName>
                                        </p:attrNameLst>
                                      </p:cBhvr>
                                      <p:to>
                                        <p:strVal val="visible"/>
                                      </p:to>
                                    </p:set>
                                    <p:animEffect transition="in" filter="fade">
                                      <p:cBhvr>
                                        <p:cTn id="52" dur="500"/>
                                        <p:tgtEl>
                                          <p:spTgt spid="8">
                                            <p:graphicEl>
                                              <a:dgm id="{206D7CC0-729B-4236-B471-F222066D7A1F}"/>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graphicEl>
                                              <a:dgm id="{1064106E-B939-45E6-9356-FAD44635AF0C}"/>
                                            </p:graphicEl>
                                          </p:spTgt>
                                        </p:tgtEl>
                                        <p:attrNameLst>
                                          <p:attrName>style.visibility</p:attrName>
                                        </p:attrNameLst>
                                      </p:cBhvr>
                                      <p:to>
                                        <p:strVal val="visible"/>
                                      </p:to>
                                    </p:set>
                                    <p:animEffect transition="in" filter="fade">
                                      <p:cBhvr>
                                        <p:cTn id="57" dur="500"/>
                                        <p:tgtEl>
                                          <p:spTgt spid="8">
                                            <p:graphicEl>
                                              <a:dgm id="{1064106E-B939-45E6-9356-FAD44635AF0C}"/>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graphicEl>
                                              <a:dgm id="{F1829E5F-AF5B-4AAB-AD45-D65F9FE352E7}"/>
                                            </p:graphicEl>
                                          </p:spTgt>
                                        </p:tgtEl>
                                        <p:attrNameLst>
                                          <p:attrName>style.visibility</p:attrName>
                                        </p:attrNameLst>
                                      </p:cBhvr>
                                      <p:to>
                                        <p:strVal val="visible"/>
                                      </p:to>
                                    </p:set>
                                    <p:animEffect transition="in" filter="fade">
                                      <p:cBhvr>
                                        <p:cTn id="62" dur="500"/>
                                        <p:tgtEl>
                                          <p:spTgt spid="8">
                                            <p:graphicEl>
                                              <a:dgm id="{F1829E5F-AF5B-4AAB-AD45-D65F9FE352E7}"/>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graphicEl>
                                              <a:dgm id="{82216C90-A36F-4978-8041-FEDB121D7C24}"/>
                                            </p:graphicEl>
                                          </p:spTgt>
                                        </p:tgtEl>
                                        <p:attrNameLst>
                                          <p:attrName>style.visibility</p:attrName>
                                        </p:attrNameLst>
                                      </p:cBhvr>
                                      <p:to>
                                        <p:strVal val="visible"/>
                                      </p:to>
                                    </p:set>
                                    <p:animEffect transition="in" filter="fade">
                                      <p:cBhvr>
                                        <p:cTn id="67" dur="500"/>
                                        <p:tgtEl>
                                          <p:spTgt spid="8">
                                            <p:graphicEl>
                                              <a:dgm id="{82216C90-A36F-4978-8041-FEDB121D7C24}"/>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graphicEl>
                                              <a:dgm id="{B4B68C9B-705D-4D0C-B5EC-93F40D8A485F}"/>
                                            </p:graphicEl>
                                          </p:spTgt>
                                        </p:tgtEl>
                                        <p:attrNameLst>
                                          <p:attrName>style.visibility</p:attrName>
                                        </p:attrNameLst>
                                      </p:cBhvr>
                                      <p:to>
                                        <p:strVal val="visible"/>
                                      </p:to>
                                    </p:set>
                                    <p:animEffect transition="in" filter="fade">
                                      <p:cBhvr>
                                        <p:cTn id="72" dur="500"/>
                                        <p:tgtEl>
                                          <p:spTgt spid="8">
                                            <p:graphicEl>
                                              <a:dgm id="{B4B68C9B-705D-4D0C-B5EC-93F40D8A485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graphicEl>
                                              <a:dgm id="{228D5F5B-2388-4776-9193-BCC23B3F4593}"/>
                                            </p:graphicEl>
                                          </p:spTgt>
                                        </p:tgtEl>
                                        <p:attrNameLst>
                                          <p:attrName>style.visibility</p:attrName>
                                        </p:attrNameLst>
                                      </p:cBhvr>
                                      <p:to>
                                        <p:strVal val="visible"/>
                                      </p:to>
                                    </p:set>
                                    <p:animEffect transition="in" filter="fade">
                                      <p:cBhvr>
                                        <p:cTn id="77" dur="500"/>
                                        <p:tgtEl>
                                          <p:spTgt spid="8">
                                            <p:graphicEl>
                                              <a:dgm id="{228D5F5B-2388-4776-9193-BCC23B3F4593}"/>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
                                            <p:graphicEl>
                                              <a:dgm id="{3E002E91-1CF4-44CE-AE10-B19C6E237E9B}"/>
                                            </p:graphicEl>
                                          </p:spTgt>
                                        </p:tgtEl>
                                        <p:attrNameLst>
                                          <p:attrName>style.visibility</p:attrName>
                                        </p:attrNameLst>
                                      </p:cBhvr>
                                      <p:to>
                                        <p:strVal val="visible"/>
                                      </p:to>
                                    </p:set>
                                    <p:animEffect transition="in" filter="fade">
                                      <p:cBhvr>
                                        <p:cTn id="82" dur="500"/>
                                        <p:tgtEl>
                                          <p:spTgt spid="8">
                                            <p:graphicEl>
                                              <a:dgm id="{3E002E91-1CF4-44CE-AE10-B19C6E237E9B}"/>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8">
                                            <p:graphicEl>
                                              <a:dgm id="{8878DE9F-6565-4F2E-B898-47B4A2A4B7AE}"/>
                                            </p:graphicEl>
                                          </p:spTgt>
                                        </p:tgtEl>
                                        <p:attrNameLst>
                                          <p:attrName>style.visibility</p:attrName>
                                        </p:attrNameLst>
                                      </p:cBhvr>
                                      <p:to>
                                        <p:strVal val="visible"/>
                                      </p:to>
                                    </p:set>
                                    <p:animEffect transition="in" filter="fade">
                                      <p:cBhvr>
                                        <p:cTn id="87" dur="500"/>
                                        <p:tgtEl>
                                          <p:spTgt spid="8">
                                            <p:graphicEl>
                                              <a:dgm id="{8878DE9F-6565-4F2E-B898-47B4A2A4B7AE}"/>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
                                            <p:graphicEl>
                                              <a:dgm id="{8555FEFB-28B8-4C3E-8CFC-725DD769E86B}"/>
                                            </p:graphicEl>
                                          </p:spTgt>
                                        </p:tgtEl>
                                        <p:attrNameLst>
                                          <p:attrName>style.visibility</p:attrName>
                                        </p:attrNameLst>
                                      </p:cBhvr>
                                      <p:to>
                                        <p:strVal val="visible"/>
                                      </p:to>
                                    </p:set>
                                    <p:animEffect transition="in" filter="fade">
                                      <p:cBhvr>
                                        <p:cTn id="92" dur="500"/>
                                        <p:tgtEl>
                                          <p:spTgt spid="8">
                                            <p:graphicEl>
                                              <a:dgm id="{8555FEFB-28B8-4C3E-8CFC-725DD769E86B}"/>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8">
                                            <p:graphicEl>
                                              <a:dgm id="{265B35B3-240E-4BD4-8D69-B90A86BF5C6A}"/>
                                            </p:graphicEl>
                                          </p:spTgt>
                                        </p:tgtEl>
                                        <p:attrNameLst>
                                          <p:attrName>style.visibility</p:attrName>
                                        </p:attrNameLst>
                                      </p:cBhvr>
                                      <p:to>
                                        <p:strVal val="visible"/>
                                      </p:to>
                                    </p:set>
                                    <p:animEffect transition="in" filter="fade">
                                      <p:cBhvr>
                                        <p:cTn id="97" dur="500"/>
                                        <p:tgtEl>
                                          <p:spTgt spid="8">
                                            <p:graphicEl>
                                              <a:dgm id="{265B35B3-240E-4BD4-8D69-B90A86BF5C6A}"/>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8">
                                            <p:graphicEl>
                                              <a:dgm id="{86998C6E-B16C-4D53-9BA2-5141F3D4C60E}"/>
                                            </p:graphicEl>
                                          </p:spTgt>
                                        </p:tgtEl>
                                        <p:attrNameLst>
                                          <p:attrName>style.visibility</p:attrName>
                                        </p:attrNameLst>
                                      </p:cBhvr>
                                      <p:to>
                                        <p:strVal val="visible"/>
                                      </p:to>
                                    </p:set>
                                    <p:animEffect transition="in" filter="fade">
                                      <p:cBhvr>
                                        <p:cTn id="102" dur="500"/>
                                        <p:tgtEl>
                                          <p:spTgt spid="8">
                                            <p:graphicEl>
                                              <a:dgm id="{86998C6E-B16C-4D53-9BA2-5141F3D4C60E}"/>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barn(inVertical)">
                                      <p:cBhvr>
                                        <p:cTn id="107" dur="500"/>
                                        <p:tgtEl>
                                          <p:spTgt spid="12"/>
                                        </p:tgtEl>
                                      </p:cBhvr>
                                    </p:animEffect>
                                  </p:childTnLst>
                                </p:cTn>
                              </p:par>
                              <p:par>
                                <p:cTn id="108" presetID="10" presetClass="entr" presetSubtype="0" fill="hold" nodeType="withEffect">
                                  <p:stCondLst>
                                    <p:cond delay="0"/>
                                  </p:stCondLst>
                                  <p:childTnLst>
                                    <p:set>
                                      <p:cBhvr>
                                        <p:cTn id="109" dur="1" fill="hold">
                                          <p:stCondLst>
                                            <p:cond delay="0"/>
                                          </p:stCondLst>
                                        </p:cTn>
                                        <p:tgtEl>
                                          <p:spTgt spid="19"/>
                                        </p:tgtEl>
                                        <p:attrNameLst>
                                          <p:attrName>style.visibility</p:attrName>
                                        </p:attrNameLst>
                                      </p:cBhvr>
                                      <p:to>
                                        <p:strVal val="visible"/>
                                      </p:to>
                                    </p:set>
                                    <p:animEffect transition="in" filter="fade">
                                      <p:cBhvr>
                                        <p:cTn id="110" dur="500"/>
                                        <p:tgtEl>
                                          <p:spTgt spid="1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0">
                                            <p:bg/>
                                          </p:spTgt>
                                        </p:tgtEl>
                                        <p:attrNameLst>
                                          <p:attrName>style.visibility</p:attrName>
                                        </p:attrNameLst>
                                      </p:cBhvr>
                                      <p:to>
                                        <p:strVal val="visible"/>
                                      </p:to>
                                    </p:set>
                                    <p:animEffect transition="in" filter="fade">
                                      <p:cBhvr>
                                        <p:cTn id="115" dur="500"/>
                                        <p:tgtEl>
                                          <p:spTgt spid="20">
                                            <p:bg/>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xEl>
                                              <p:pRg st="0" end="0"/>
                                            </p:txEl>
                                          </p:spTgt>
                                        </p:tgtEl>
                                        <p:attrNameLst>
                                          <p:attrName>style.visibility</p:attrName>
                                        </p:attrNameLst>
                                      </p:cBhvr>
                                      <p:to>
                                        <p:strVal val="visible"/>
                                      </p:to>
                                    </p:set>
                                    <p:animEffect transition="in" filter="fade">
                                      <p:cBhvr>
                                        <p:cTn id="120" dur="500"/>
                                        <p:tgtEl>
                                          <p:spTgt spid="20">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20">
                                            <p:txEl>
                                              <p:pRg st="1" end="1"/>
                                            </p:txEl>
                                          </p:spTgt>
                                        </p:tgtEl>
                                        <p:attrNameLst>
                                          <p:attrName>style.visibility</p:attrName>
                                        </p:attrNameLst>
                                      </p:cBhvr>
                                      <p:to>
                                        <p:strVal val="visible"/>
                                      </p:to>
                                    </p:set>
                                    <p:animEffect transition="in" filter="fade">
                                      <p:cBhvr>
                                        <p:cTn id="125" dur="500"/>
                                        <p:tgtEl>
                                          <p:spTgt spid="20">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0">
                                            <p:txEl>
                                              <p:pRg st="2" end="2"/>
                                            </p:txEl>
                                          </p:spTgt>
                                        </p:tgtEl>
                                        <p:attrNameLst>
                                          <p:attrName>style.visibility</p:attrName>
                                        </p:attrNameLst>
                                      </p:cBhvr>
                                      <p:to>
                                        <p:strVal val="visible"/>
                                      </p:to>
                                    </p:set>
                                    <p:animEffect transition="in" filter="fade">
                                      <p:cBhvr>
                                        <p:cTn id="130"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P spid="12" grpId="0" animBg="1"/>
      <p:bldP spid="20"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8219975" cy="5150840"/>
          </a:xfrm>
          <a:prstGeom prst="rect">
            <a:avLst/>
          </a:prstGeom>
        </p:spPr>
      </p:pic>
      <p:pic>
        <p:nvPicPr>
          <p:cNvPr id="5" name="Picture 4"/>
          <p:cNvPicPr>
            <a:picLocks noChangeAspect="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371042" y="696650"/>
            <a:ext cx="754026" cy="754026"/>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64217" y="1559264"/>
            <a:ext cx="754026" cy="754026"/>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64217" y="2434265"/>
            <a:ext cx="754026" cy="754026"/>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45142" y="2910926"/>
            <a:ext cx="1698858" cy="554730"/>
          </a:xfrm>
          <a:prstGeom prst="rect">
            <a:avLst/>
          </a:prstGeom>
        </p:spPr>
      </p:pic>
      <p:pic>
        <p:nvPicPr>
          <p:cNvPr id="12" name="Picture 11"/>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502929" y="1010171"/>
            <a:ext cx="1641071" cy="1520150"/>
          </a:xfrm>
          <a:prstGeom prst="rect">
            <a:avLst/>
          </a:prstGeom>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14462" y="1936277"/>
            <a:ext cx="5476674" cy="3687627"/>
          </a:xfrm>
          <a:prstGeom prst="rect">
            <a:avLst/>
          </a:prstGeom>
        </p:spPr>
      </p:pic>
    </p:spTree>
    <p:extLst>
      <p:ext uri="{BB962C8B-B14F-4D97-AF65-F5344CB8AC3E}">
        <p14:creationId xmlns:p14="http://schemas.microsoft.com/office/powerpoint/2010/main" val="3004107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8416778" cy="5844396"/>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249173"/>
            <a:ext cx="9144000" cy="4204566"/>
          </a:xfrm>
          <a:prstGeom prst="rect">
            <a:avLst/>
          </a:prstGeom>
          <a:ln w="228600" cap="sq" cmpd="thickThin">
            <a:solidFill>
              <a:schemeClr val="accent1"/>
            </a:solidFill>
            <a:prstDash val="solid"/>
            <a:miter lim="800000"/>
          </a:ln>
          <a:effectLst>
            <a:innerShdw blurRad="76200">
              <a:srgbClr val="000000"/>
            </a:innerShdw>
          </a:effectLst>
        </p:spPr>
      </p:pic>
    </p:spTree>
    <p:extLst>
      <p:ext uri="{BB962C8B-B14F-4D97-AF65-F5344CB8AC3E}">
        <p14:creationId xmlns:p14="http://schemas.microsoft.com/office/powerpoint/2010/main" val="3749694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Delayed settlement of “automated Bulk payment”: ECS, NACH</a:t>
            </a:r>
            <a:endParaRPr lang="en-US" dirty="0"/>
          </a:p>
        </p:txBody>
      </p:sp>
      <p:sp>
        <p:nvSpPr>
          <p:cNvPr id="5" name="Pentagon 4"/>
          <p:cNvSpPr/>
          <p:nvPr/>
        </p:nvSpPr>
        <p:spPr>
          <a:xfrm>
            <a:off x="2441986" y="5766099"/>
            <a:ext cx="3130475" cy="5805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Most banks shifting to NACH</a:t>
            </a:r>
            <a:endParaRPr lang="en-US" sz="2000" dirty="0"/>
          </a:p>
        </p:txBody>
      </p:sp>
      <p:graphicFrame>
        <p:nvGraphicFramePr>
          <p:cNvPr id="6" name="Diagram 5"/>
          <p:cNvGraphicFramePr/>
          <p:nvPr>
            <p:extLst/>
          </p:nvPr>
        </p:nvGraphicFramePr>
        <p:xfrm>
          <a:off x="2695074" y="2317388"/>
          <a:ext cx="6258390" cy="42793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584700" y="1301569"/>
            <a:ext cx="2638425" cy="628650"/>
          </a:xfrm>
          <a:prstGeom prst="rect">
            <a:avLst/>
          </a:prstGeom>
        </p:spPr>
      </p:pic>
      <p:pic>
        <p:nvPicPr>
          <p:cNvPr id="8" name="Picture 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60419" y="699058"/>
            <a:ext cx="1979531" cy="1833671"/>
          </a:xfrm>
          <a:prstGeom prst="rect">
            <a:avLst/>
          </a:prstGeom>
        </p:spPr>
      </p:pic>
    </p:spTree>
    <p:extLst>
      <p:ext uri="{BB962C8B-B14F-4D97-AF65-F5344CB8AC3E}">
        <p14:creationId xmlns:p14="http://schemas.microsoft.com/office/powerpoint/2010/main" val="178264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EE3A88A-F61E-493D-A05A-30CF9B996FF7}"/>
                                            </p:graphicEl>
                                          </p:spTgt>
                                        </p:tgtEl>
                                        <p:attrNameLst>
                                          <p:attrName>style.visibility</p:attrName>
                                        </p:attrNameLst>
                                      </p:cBhvr>
                                      <p:to>
                                        <p:strVal val="visible"/>
                                      </p:to>
                                    </p:set>
                                    <p:animEffect transition="in" filter="fade">
                                      <p:cBhvr>
                                        <p:cTn id="7" dur="500"/>
                                        <p:tgtEl>
                                          <p:spTgt spid="4">
                                            <p:graphicEl>
                                              <a:dgm id="{BEE3A88A-F61E-493D-A05A-30CF9B996F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2A7E096-3524-46F6-98C8-214834783CD3}"/>
                                            </p:graphicEl>
                                          </p:spTgt>
                                        </p:tgtEl>
                                        <p:attrNameLst>
                                          <p:attrName>style.visibility</p:attrName>
                                        </p:attrNameLst>
                                      </p:cBhvr>
                                      <p:to>
                                        <p:strVal val="visible"/>
                                      </p:to>
                                    </p:set>
                                    <p:animEffect transition="in" filter="fade">
                                      <p:cBhvr>
                                        <p:cTn id="12" dur="500"/>
                                        <p:tgtEl>
                                          <p:spTgt spid="4">
                                            <p:graphicEl>
                                              <a:dgm id="{42A7E096-3524-46F6-98C8-214834783CD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A2427533-7478-4079-87C5-6F6F2075730B}"/>
                                            </p:graphicEl>
                                          </p:spTgt>
                                        </p:tgtEl>
                                        <p:attrNameLst>
                                          <p:attrName>style.visibility</p:attrName>
                                        </p:attrNameLst>
                                      </p:cBhvr>
                                      <p:to>
                                        <p:strVal val="visible"/>
                                      </p:to>
                                    </p:set>
                                    <p:animEffect transition="in" filter="fade">
                                      <p:cBhvr>
                                        <p:cTn id="17" dur="500"/>
                                        <p:tgtEl>
                                          <p:spTgt spid="4">
                                            <p:graphicEl>
                                              <a:dgm id="{A2427533-7478-4079-87C5-6F6F2075730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69906FB-EA9B-4F9F-A550-70841FD973D9}"/>
                                            </p:graphicEl>
                                          </p:spTgt>
                                        </p:tgtEl>
                                        <p:attrNameLst>
                                          <p:attrName>style.visibility</p:attrName>
                                        </p:attrNameLst>
                                      </p:cBhvr>
                                      <p:to>
                                        <p:strVal val="visible"/>
                                      </p:to>
                                    </p:set>
                                    <p:animEffect transition="in" filter="fade">
                                      <p:cBhvr>
                                        <p:cTn id="22" dur="500"/>
                                        <p:tgtEl>
                                          <p:spTgt spid="4">
                                            <p:graphicEl>
                                              <a:dgm id="{569906FB-EA9B-4F9F-A550-70841FD973D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24FC327C-17F1-4588-BA1B-797BB3C85041}"/>
                                            </p:graphicEl>
                                          </p:spTgt>
                                        </p:tgtEl>
                                        <p:attrNameLst>
                                          <p:attrName>style.visibility</p:attrName>
                                        </p:attrNameLst>
                                      </p:cBhvr>
                                      <p:to>
                                        <p:strVal val="visible"/>
                                      </p:to>
                                    </p:set>
                                    <p:animEffect transition="in" filter="fade">
                                      <p:cBhvr>
                                        <p:cTn id="27" dur="500"/>
                                        <p:tgtEl>
                                          <p:spTgt spid="6">
                                            <p:graphicEl>
                                              <a:dgm id="{24FC327C-17F1-4588-BA1B-797BB3C8504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0CD39FCD-D127-46C7-89FC-9F20CD5BAF9B}"/>
                                            </p:graphicEl>
                                          </p:spTgt>
                                        </p:tgtEl>
                                        <p:attrNameLst>
                                          <p:attrName>style.visibility</p:attrName>
                                        </p:attrNameLst>
                                      </p:cBhvr>
                                      <p:to>
                                        <p:strVal val="visible"/>
                                      </p:to>
                                    </p:set>
                                    <p:animEffect transition="in" filter="fade">
                                      <p:cBhvr>
                                        <p:cTn id="32" dur="500"/>
                                        <p:tgtEl>
                                          <p:spTgt spid="6">
                                            <p:graphicEl>
                                              <a:dgm id="{0CD39FCD-D127-46C7-89FC-9F20CD5BAF9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5AD936EA-1598-4EDE-9F3F-6D97B747E184}"/>
                                            </p:graphicEl>
                                          </p:spTgt>
                                        </p:tgtEl>
                                        <p:attrNameLst>
                                          <p:attrName>style.visibility</p:attrName>
                                        </p:attrNameLst>
                                      </p:cBhvr>
                                      <p:to>
                                        <p:strVal val="visible"/>
                                      </p:to>
                                    </p:set>
                                    <p:animEffect transition="in" filter="fade">
                                      <p:cBhvr>
                                        <p:cTn id="37" dur="500"/>
                                        <p:tgtEl>
                                          <p:spTgt spid="6">
                                            <p:graphicEl>
                                              <a:dgm id="{5AD936EA-1598-4EDE-9F3F-6D97B747E18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60EC9381-70B8-47B8-8465-95EAD5E01523}"/>
                                            </p:graphicEl>
                                          </p:spTgt>
                                        </p:tgtEl>
                                        <p:attrNameLst>
                                          <p:attrName>style.visibility</p:attrName>
                                        </p:attrNameLst>
                                      </p:cBhvr>
                                      <p:to>
                                        <p:strVal val="visible"/>
                                      </p:to>
                                    </p:set>
                                    <p:animEffect transition="in" filter="fade">
                                      <p:cBhvr>
                                        <p:cTn id="42" dur="500"/>
                                        <p:tgtEl>
                                          <p:spTgt spid="6">
                                            <p:graphicEl>
                                              <a:dgm id="{60EC9381-70B8-47B8-8465-95EAD5E01523}"/>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4C5CFE66-545C-40AF-B074-000D4E0CF193}"/>
                                            </p:graphicEl>
                                          </p:spTgt>
                                        </p:tgtEl>
                                        <p:attrNameLst>
                                          <p:attrName>style.visibility</p:attrName>
                                        </p:attrNameLst>
                                      </p:cBhvr>
                                      <p:to>
                                        <p:strVal val="visible"/>
                                      </p:to>
                                    </p:set>
                                    <p:animEffect transition="in" filter="fade">
                                      <p:cBhvr>
                                        <p:cTn id="47" dur="500"/>
                                        <p:tgtEl>
                                          <p:spTgt spid="6">
                                            <p:graphicEl>
                                              <a:dgm id="{4C5CFE66-545C-40AF-B074-000D4E0CF193}"/>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47E1B2E5-4459-47AB-99A4-A27DA91B934C}"/>
                                            </p:graphicEl>
                                          </p:spTgt>
                                        </p:tgtEl>
                                        <p:attrNameLst>
                                          <p:attrName>style.visibility</p:attrName>
                                        </p:attrNameLst>
                                      </p:cBhvr>
                                      <p:to>
                                        <p:strVal val="visible"/>
                                      </p:to>
                                    </p:set>
                                    <p:animEffect transition="in" filter="fade">
                                      <p:cBhvr>
                                        <p:cTn id="52" dur="500"/>
                                        <p:tgtEl>
                                          <p:spTgt spid="6">
                                            <p:graphicEl>
                                              <a:dgm id="{47E1B2E5-4459-47AB-99A4-A27DA91B934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25315"/>
            <a:ext cx="9144000" cy="5878285"/>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25315"/>
            <a:ext cx="1411653" cy="2064918"/>
          </a:xfrm>
          <a:prstGeom prst="rect">
            <a:avLst/>
          </a:prstGeom>
        </p:spPr>
      </p:pic>
    </p:spTree>
    <p:extLst>
      <p:ext uri="{BB962C8B-B14F-4D97-AF65-F5344CB8AC3E}">
        <p14:creationId xmlns:p14="http://schemas.microsoft.com/office/powerpoint/2010/main" val="16404513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4325" y="3161930"/>
            <a:ext cx="2305050" cy="2875702"/>
          </a:xfrm>
          <a:prstGeom prst="rect">
            <a:avLst/>
          </a:prstGeom>
        </p:spPr>
      </p:pic>
      <p:sp>
        <p:nvSpPr>
          <p:cNvPr id="5" name="Content Placeholder 4"/>
          <p:cNvSpPr>
            <a:spLocks noGrp="1"/>
          </p:cNvSpPr>
          <p:nvPr>
            <p:ph idx="1"/>
          </p:nvPr>
        </p:nvSpPr>
        <p:spPr/>
        <p:txBody>
          <a:bodyPr/>
          <a:lstStyle/>
          <a:p>
            <a:r>
              <a:rPr lang="en-US" dirty="0" smtClean="0"/>
              <a:t>Lord Lytton: Vernacular press act  to gag Indian media…..Ripon repealed </a:t>
            </a:r>
          </a:p>
          <a:p>
            <a:r>
              <a:rPr lang="en-US" dirty="0" smtClean="0"/>
              <a:t>81: First Factory </a:t>
            </a:r>
            <a:r>
              <a:rPr lang="en-US" dirty="0"/>
              <a:t>act </a:t>
            </a:r>
          </a:p>
          <a:p>
            <a:r>
              <a:rPr lang="en-US" dirty="0" smtClean="0"/>
              <a:t>82: Magna Carta of Local self gov. </a:t>
            </a:r>
            <a:r>
              <a:rPr lang="en-US" dirty="0" smtClean="0">
                <a:solidFill>
                  <a:srgbClr val="92D050"/>
                </a:solidFill>
              </a:rPr>
              <a:t>(FATHER)</a:t>
            </a:r>
          </a:p>
          <a:p>
            <a:r>
              <a:rPr lang="en-US" dirty="0" smtClean="0"/>
              <a:t>82: Hunter commission on Edu.</a:t>
            </a:r>
          </a:p>
          <a:p>
            <a:r>
              <a:rPr lang="en-US" dirty="0" smtClean="0"/>
              <a:t>83: </a:t>
            </a:r>
            <a:r>
              <a:rPr lang="en-US" dirty="0" err="1" smtClean="0"/>
              <a:t>ilbert</a:t>
            </a:r>
            <a:r>
              <a:rPr lang="en-US" dirty="0" smtClean="0"/>
              <a:t> Bill’: Indian judge can’t try European </a:t>
            </a:r>
          </a:p>
          <a:p>
            <a:r>
              <a:rPr lang="en-US" dirty="0">
                <a:solidFill>
                  <a:srgbClr val="FFC000"/>
                </a:solidFill>
              </a:rPr>
              <a:t>Negotiable Instruments Act, 1881</a:t>
            </a:r>
            <a:r>
              <a:rPr lang="en-US" dirty="0"/>
              <a:t>.. to encourage </a:t>
            </a:r>
            <a:r>
              <a:rPr lang="en-US" dirty="0" err="1"/>
              <a:t>cheque</a:t>
            </a:r>
            <a:r>
              <a:rPr lang="en-US" dirty="0"/>
              <a:t> usages and to punish </a:t>
            </a:r>
            <a:r>
              <a:rPr lang="en-US" dirty="0" smtClean="0"/>
              <a:t>dishonor &amp; forgery</a:t>
            </a:r>
          </a:p>
          <a:p>
            <a:endParaRPr lang="en-US" dirty="0"/>
          </a:p>
        </p:txBody>
      </p:sp>
      <p:sp>
        <p:nvSpPr>
          <p:cNvPr id="4" name="Title 3"/>
          <p:cNvSpPr>
            <a:spLocks noGrp="1"/>
          </p:cNvSpPr>
          <p:nvPr>
            <p:ph type="title"/>
          </p:nvPr>
        </p:nvSpPr>
        <p:spPr/>
        <p:txBody>
          <a:bodyPr/>
          <a:lstStyle/>
          <a:p>
            <a:r>
              <a:rPr lang="en-US" dirty="0" smtClean="0"/>
              <a:t>Viceroy  Ripon</a:t>
            </a:r>
            <a:br>
              <a:rPr lang="en-US" dirty="0" smtClean="0"/>
            </a:br>
            <a:r>
              <a:rPr lang="en-US" dirty="0" smtClean="0"/>
              <a:t>(1880-84)</a:t>
            </a:r>
            <a:endParaRPr lang="en-US" dirty="0"/>
          </a:p>
        </p:txBody>
      </p:sp>
      <p:sp>
        <p:nvSpPr>
          <p:cNvPr id="6" name="Text Placeholder 5"/>
          <p:cNvSpPr>
            <a:spLocks noGrp="1"/>
          </p:cNvSpPr>
          <p:nvPr>
            <p:ph type="body" sz="quarter" idx="13"/>
          </p:nvPr>
        </p:nvSpPr>
        <p:spPr/>
        <p:txBody>
          <a:bodyPr/>
          <a:lstStyle/>
          <a:p>
            <a:r>
              <a:rPr lang="en-US" dirty="0" smtClean="0"/>
              <a:t>Bank Money</a:t>
            </a:r>
            <a:endParaRPr lang="en-US" dirty="0"/>
          </a:p>
        </p:txBody>
      </p:sp>
    </p:spTree>
    <p:extLst>
      <p:ext uri="{BB962C8B-B14F-4D97-AF65-F5344CB8AC3E}">
        <p14:creationId xmlns:p14="http://schemas.microsoft.com/office/powerpoint/2010/main" val="1074753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554480"/>
            <a:ext cx="9122612" cy="5303520"/>
          </a:xfrm>
          <a:prstGeom prst="rect">
            <a:avLst/>
          </a:prstGeom>
        </p:spPr>
      </p:pic>
      <p:sp>
        <p:nvSpPr>
          <p:cNvPr id="4" name="Title 3"/>
          <p:cNvSpPr>
            <a:spLocks noGrp="1"/>
          </p:cNvSpPr>
          <p:nvPr>
            <p:ph type="title"/>
          </p:nvPr>
        </p:nvSpPr>
        <p:spPr/>
        <p:txBody>
          <a:bodyPr/>
          <a:lstStyle/>
          <a:p>
            <a:pPr algn="l"/>
            <a:r>
              <a:rPr lang="en-US" dirty="0" smtClean="0"/>
              <a:t>NACH: IT system how does it work?</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34636" y="0"/>
            <a:ext cx="1009363" cy="1476462"/>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6436" y="2064918"/>
            <a:ext cx="1603911" cy="154967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90249" y="1881040"/>
            <a:ext cx="1381190" cy="1700310"/>
          </a:xfrm>
          <a:prstGeom prst="rect">
            <a:avLst/>
          </a:prstGeom>
        </p:spPr>
      </p:pic>
      <p:sp>
        <p:nvSpPr>
          <p:cNvPr id="7" name="Rectangle 6"/>
          <p:cNvSpPr/>
          <p:nvPr/>
        </p:nvSpPr>
        <p:spPr>
          <a:xfrm>
            <a:off x="2457974" y="1635853"/>
            <a:ext cx="4144162" cy="461394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6887361" y="1635853"/>
            <a:ext cx="2256639" cy="461394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742313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9144000" cy="7200247"/>
          </a:xfrm>
          <a:prstGeom prst="rect">
            <a:avLst/>
          </a:prstGeom>
        </p:spPr>
      </p:pic>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04489" y="566757"/>
            <a:ext cx="11997968" cy="5797798"/>
          </a:xfrm>
          <a:prstGeom prst="rect">
            <a:avLst/>
          </a:prstGeom>
        </p:spPr>
      </p:pic>
      <p:pic>
        <p:nvPicPr>
          <p:cNvPr id="5" name="Picture 4"/>
          <p:cNvPicPr>
            <a:picLocks noChangeAspect="1"/>
          </p:cNvPicPr>
          <p:nvPr/>
        </p:nvPicPr>
        <p:blipFill>
          <a:blip r:embed="rId4"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020646" y="566757"/>
            <a:ext cx="754026" cy="754026"/>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4029" y="1575705"/>
            <a:ext cx="754026" cy="754026"/>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87204" y="2482319"/>
            <a:ext cx="754026" cy="754026"/>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87204" y="3388933"/>
            <a:ext cx="754026" cy="754026"/>
          </a:xfrm>
          <a:prstGeom prst="rect">
            <a:avLst/>
          </a:prstGeom>
        </p:spPr>
      </p:pic>
      <p:pic>
        <p:nvPicPr>
          <p:cNvPr id="9" name="Picture 8"/>
          <p:cNvPicPr>
            <a:picLocks noChangeAspect="1"/>
          </p:cNvPicPr>
          <p:nvPr/>
        </p:nvPicPr>
        <p:blipFill>
          <a:blip r:embed="rId4"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994029" y="4397881"/>
            <a:ext cx="754026" cy="754026"/>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45142" y="2910926"/>
            <a:ext cx="1698858" cy="554730"/>
          </a:xfrm>
          <a:prstGeom prst="rect">
            <a:avLst/>
          </a:prstGeom>
        </p:spPr>
      </p:pic>
      <p:pic>
        <p:nvPicPr>
          <p:cNvPr id="12" name="Picture 11"/>
          <p:cNvPicPr>
            <a:picLocks noChangeAspect="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502929" y="1010171"/>
            <a:ext cx="1641071" cy="1520150"/>
          </a:xfrm>
          <a:prstGeom prst="rect">
            <a:avLst/>
          </a:prstGeom>
        </p:spPr>
      </p:pic>
    </p:spTree>
    <p:extLst>
      <p:ext uri="{BB962C8B-B14F-4D97-AF65-F5344CB8AC3E}">
        <p14:creationId xmlns:p14="http://schemas.microsoft.com/office/powerpoint/2010/main" val="2087677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9097" t="7691" r="9353" b="7430"/>
          <a:stretch/>
        </p:blipFill>
        <p:spPr>
          <a:xfrm>
            <a:off x="-48127" y="0"/>
            <a:ext cx="9211377" cy="6879266"/>
          </a:xfrm>
          <a:prstGeom prst="rect">
            <a:avLst/>
          </a:prstGeom>
        </p:spPr>
      </p:pic>
      <p:graphicFrame>
        <p:nvGraphicFramePr>
          <p:cNvPr id="4" name="Content Placeholder 3"/>
          <p:cNvGraphicFramePr>
            <a:graphicFrameLocks noGrp="1"/>
          </p:cNvGraphicFramePr>
          <p:nvPr>
            <p:ph idx="1"/>
            <p:extLst/>
          </p:nvPr>
        </p:nvGraphicFramePr>
        <p:xfrm>
          <a:off x="173037" y="-720969"/>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MIND the difference</a:t>
            </a:r>
            <a:endParaRPr lang="en-US" dirty="0"/>
          </a:p>
        </p:txBody>
      </p:sp>
      <p:sp>
        <p:nvSpPr>
          <p:cNvPr id="5" name="Curved Left Arrow 4"/>
          <p:cNvSpPr/>
          <p:nvPr/>
        </p:nvSpPr>
        <p:spPr>
          <a:xfrm rot="5400000">
            <a:off x="2821812" y="806494"/>
            <a:ext cx="1078422" cy="5054563"/>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Left Arrow 5"/>
          <p:cNvSpPr/>
          <p:nvPr/>
        </p:nvSpPr>
        <p:spPr>
          <a:xfrm rot="5400000">
            <a:off x="3522431" y="1739139"/>
            <a:ext cx="1165486" cy="3339966"/>
          </a:xfrm>
          <a:prstGeom prst="curved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7" name="Content Placeholder 3"/>
          <p:cNvGraphicFramePr>
            <a:graphicFrameLocks/>
          </p:cNvGraphicFramePr>
          <p:nvPr>
            <p:extLst/>
          </p:nvPr>
        </p:nvGraphicFramePr>
        <p:xfrm>
          <a:off x="173036" y="1935712"/>
          <a:ext cx="8797925" cy="53133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Curved Left Arrow 7"/>
          <p:cNvSpPr/>
          <p:nvPr/>
        </p:nvSpPr>
        <p:spPr>
          <a:xfrm rot="5400000">
            <a:off x="2704269" y="3194350"/>
            <a:ext cx="1222131" cy="5784068"/>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9" name="Curved Left Arrow 8"/>
          <p:cNvSpPr/>
          <p:nvPr/>
        </p:nvSpPr>
        <p:spPr>
          <a:xfrm rot="5400000">
            <a:off x="3899803" y="4260233"/>
            <a:ext cx="1222131" cy="351609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830763" y="1370723"/>
            <a:ext cx="1438151" cy="1081833"/>
          </a:xfrm>
          <a:prstGeom prst="rect">
            <a:avLst/>
          </a:prstGeom>
        </p:spPr>
      </p:pic>
      <p:pic>
        <p:nvPicPr>
          <p:cNvPr id="11" name="Picture 10"/>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7834964" y="1073549"/>
            <a:ext cx="1472665" cy="1159338"/>
          </a:xfrm>
          <a:prstGeom prst="rect">
            <a:avLst/>
          </a:prstGeom>
        </p:spPr>
      </p:pic>
      <p:pic>
        <p:nvPicPr>
          <p:cNvPr id="12" name="Picture 11"/>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491893" y="3641007"/>
            <a:ext cx="1569449" cy="1516376"/>
          </a:xfrm>
          <a:prstGeom prst="rect">
            <a:avLst/>
          </a:prstGeom>
        </p:spPr>
      </p:pic>
      <p:pic>
        <p:nvPicPr>
          <p:cNvPr id="13" name="Picture 12"/>
          <p:cNvPicPr>
            <a:picLocks noChangeAspect="1"/>
          </p:cNvPicPr>
          <p:nvPr/>
        </p:nvPicPr>
        <p:blipFill rotWithShape="1">
          <a:blip r:embed="rId16" cstate="email">
            <a:extLst>
              <a:ext uri="{28A0092B-C50C-407E-A947-70E740481C1C}">
                <a14:useLocalDpi xmlns:a14="http://schemas.microsoft.com/office/drawing/2010/main"/>
              </a:ext>
            </a:extLst>
          </a:blip>
          <a:srcRect l="19930" t="20691" r="20055" b="19815"/>
          <a:stretch/>
        </p:blipFill>
        <p:spPr>
          <a:xfrm>
            <a:off x="7828070" y="4186989"/>
            <a:ext cx="1337721" cy="858161"/>
          </a:xfrm>
          <a:prstGeom prst="rect">
            <a:avLst/>
          </a:prstGeom>
        </p:spPr>
      </p:pic>
      <p:pic>
        <p:nvPicPr>
          <p:cNvPr id="14" name="Picture 13"/>
          <p:cNvPicPr>
            <a:picLocks noChangeAspect="1"/>
          </p:cNvPicPr>
          <p:nvPr/>
        </p:nvPicPr>
        <p:blipFill>
          <a:blip r:embed="rId17" cstate="email">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1714356" y="4512177"/>
            <a:ext cx="1166124" cy="1166124"/>
          </a:xfrm>
          <a:prstGeom prst="rect">
            <a:avLst/>
          </a:prstGeom>
        </p:spPr>
      </p:pic>
    </p:spTree>
    <p:extLst>
      <p:ext uri="{BB962C8B-B14F-4D97-AF65-F5344CB8AC3E}">
        <p14:creationId xmlns:p14="http://schemas.microsoft.com/office/powerpoint/2010/main" val="1535871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939F8EC-F6A9-4796-A59D-783FD1ADF1CE}"/>
                                            </p:graphicEl>
                                          </p:spTgt>
                                        </p:tgtEl>
                                        <p:attrNameLst>
                                          <p:attrName>style.visibility</p:attrName>
                                        </p:attrNameLst>
                                      </p:cBhvr>
                                      <p:to>
                                        <p:strVal val="visible"/>
                                      </p:to>
                                    </p:set>
                                    <p:animEffect transition="in" filter="fade">
                                      <p:cBhvr>
                                        <p:cTn id="7" dur="500"/>
                                        <p:tgtEl>
                                          <p:spTgt spid="4">
                                            <p:graphicEl>
                                              <a:dgm id="{4939F8EC-F6A9-4796-A59D-783FD1ADF1C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0C978643-ED56-43C6-9475-B4D2801DEE1F}"/>
                                            </p:graphicEl>
                                          </p:spTgt>
                                        </p:tgtEl>
                                        <p:attrNameLst>
                                          <p:attrName>style.visibility</p:attrName>
                                        </p:attrNameLst>
                                      </p:cBhvr>
                                      <p:to>
                                        <p:strVal val="visible"/>
                                      </p:to>
                                    </p:set>
                                    <p:animEffect transition="in" filter="fade">
                                      <p:cBhvr>
                                        <p:cTn id="12" dur="500"/>
                                        <p:tgtEl>
                                          <p:spTgt spid="4">
                                            <p:graphicEl>
                                              <a:dgm id="{0C978643-ED56-43C6-9475-B4D2801DEE1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F08D5E24-8929-4D93-B2C2-1744D864C547}"/>
                                            </p:graphicEl>
                                          </p:spTgt>
                                        </p:tgtEl>
                                        <p:attrNameLst>
                                          <p:attrName>style.visibility</p:attrName>
                                        </p:attrNameLst>
                                      </p:cBhvr>
                                      <p:to>
                                        <p:strVal val="visible"/>
                                      </p:to>
                                    </p:set>
                                    <p:animEffect transition="in" filter="fade">
                                      <p:cBhvr>
                                        <p:cTn id="15" dur="500"/>
                                        <p:tgtEl>
                                          <p:spTgt spid="4">
                                            <p:graphicEl>
                                              <a:dgm id="{F08D5E24-8929-4D93-B2C2-1744D864C54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079D3C1E-7783-47DB-8F00-1289801C983F}"/>
                                            </p:graphicEl>
                                          </p:spTgt>
                                        </p:tgtEl>
                                        <p:attrNameLst>
                                          <p:attrName>style.visibility</p:attrName>
                                        </p:attrNameLst>
                                      </p:cBhvr>
                                      <p:to>
                                        <p:strVal val="visible"/>
                                      </p:to>
                                    </p:set>
                                    <p:animEffect transition="in" filter="fade">
                                      <p:cBhvr>
                                        <p:cTn id="20" dur="500"/>
                                        <p:tgtEl>
                                          <p:spTgt spid="4">
                                            <p:graphicEl>
                                              <a:dgm id="{079D3C1E-7783-47DB-8F00-1289801C983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89E33DB6-83E7-418C-8F07-5027B4A934C6}"/>
                                            </p:graphicEl>
                                          </p:spTgt>
                                        </p:tgtEl>
                                        <p:attrNameLst>
                                          <p:attrName>style.visibility</p:attrName>
                                        </p:attrNameLst>
                                      </p:cBhvr>
                                      <p:to>
                                        <p:strVal val="visible"/>
                                      </p:to>
                                    </p:set>
                                    <p:animEffect transition="in" filter="fade">
                                      <p:cBhvr>
                                        <p:cTn id="23" dur="500"/>
                                        <p:tgtEl>
                                          <p:spTgt spid="4">
                                            <p:graphicEl>
                                              <a:dgm id="{89E33DB6-83E7-418C-8F07-5027B4A934C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636B4D6-D273-407E-AB9D-26FF284406A4}"/>
                                            </p:graphicEl>
                                          </p:spTgt>
                                        </p:tgtEl>
                                        <p:attrNameLst>
                                          <p:attrName>style.visibility</p:attrName>
                                        </p:attrNameLst>
                                      </p:cBhvr>
                                      <p:to>
                                        <p:strVal val="visible"/>
                                      </p:to>
                                    </p:set>
                                    <p:animEffect transition="in" filter="fade">
                                      <p:cBhvr>
                                        <p:cTn id="28" dur="500"/>
                                        <p:tgtEl>
                                          <p:spTgt spid="4">
                                            <p:graphicEl>
                                              <a:dgm id="{7636B4D6-D273-407E-AB9D-26FF284406A4}"/>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graphicEl>
                                              <a:dgm id="{DB710ED4-DA1C-431C-B171-8B75356D2C77}"/>
                                            </p:graphicEl>
                                          </p:spTgt>
                                        </p:tgtEl>
                                        <p:attrNameLst>
                                          <p:attrName>style.visibility</p:attrName>
                                        </p:attrNameLst>
                                      </p:cBhvr>
                                      <p:to>
                                        <p:strVal val="visible"/>
                                      </p:to>
                                    </p:set>
                                    <p:animEffect transition="in" filter="fade">
                                      <p:cBhvr>
                                        <p:cTn id="33" dur="500"/>
                                        <p:tgtEl>
                                          <p:spTgt spid="4">
                                            <p:graphicEl>
                                              <a:dgm id="{DB710ED4-DA1C-431C-B171-8B75356D2C77}"/>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graphicEl>
                                              <a:dgm id="{9224ABFF-B423-4157-A4E1-F99793492660}"/>
                                            </p:graphicEl>
                                          </p:spTgt>
                                        </p:tgtEl>
                                        <p:attrNameLst>
                                          <p:attrName>style.visibility</p:attrName>
                                        </p:attrNameLst>
                                      </p:cBhvr>
                                      <p:to>
                                        <p:strVal val="visible"/>
                                      </p:to>
                                    </p:set>
                                    <p:animEffect transition="in" filter="fade">
                                      <p:cBhvr>
                                        <p:cTn id="36" dur="500"/>
                                        <p:tgtEl>
                                          <p:spTgt spid="4">
                                            <p:graphicEl>
                                              <a:dgm id="{9224ABFF-B423-4157-A4E1-F99793492660}"/>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F4630A41-B2BC-4B67-9673-8567990EE91D}"/>
                                            </p:graphicEl>
                                          </p:spTgt>
                                        </p:tgtEl>
                                        <p:attrNameLst>
                                          <p:attrName>style.visibility</p:attrName>
                                        </p:attrNameLst>
                                      </p:cBhvr>
                                      <p:to>
                                        <p:strVal val="visible"/>
                                      </p:to>
                                    </p:set>
                                    <p:animEffect transition="in" filter="fade">
                                      <p:cBhvr>
                                        <p:cTn id="41" dur="500"/>
                                        <p:tgtEl>
                                          <p:spTgt spid="4">
                                            <p:graphicEl>
                                              <a:dgm id="{F4630A41-B2BC-4B67-9673-8567990EE91D}"/>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C688BFF3-F4E3-4EE7-AF7F-DFB9CAFFC6DF}"/>
                                            </p:graphicEl>
                                          </p:spTgt>
                                        </p:tgtEl>
                                        <p:attrNameLst>
                                          <p:attrName>style.visibility</p:attrName>
                                        </p:attrNameLst>
                                      </p:cBhvr>
                                      <p:to>
                                        <p:strVal val="visible"/>
                                      </p:to>
                                    </p:set>
                                    <p:animEffect transition="in" filter="fade">
                                      <p:cBhvr>
                                        <p:cTn id="44" dur="500"/>
                                        <p:tgtEl>
                                          <p:spTgt spid="4">
                                            <p:graphicEl>
                                              <a:dgm id="{C688BFF3-F4E3-4EE7-AF7F-DFB9CAFFC6DF}"/>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graphicEl>
                                              <a:dgm id="{4939F8EC-F6A9-4796-A59D-783FD1ADF1CE}"/>
                                            </p:graphicEl>
                                          </p:spTgt>
                                        </p:tgtEl>
                                        <p:attrNameLst>
                                          <p:attrName>style.visibility</p:attrName>
                                        </p:attrNameLst>
                                      </p:cBhvr>
                                      <p:to>
                                        <p:strVal val="visible"/>
                                      </p:to>
                                    </p:set>
                                    <p:animEffect transition="in" filter="fade">
                                      <p:cBhvr>
                                        <p:cTn id="49" dur="500"/>
                                        <p:tgtEl>
                                          <p:spTgt spid="7">
                                            <p:graphicEl>
                                              <a:dgm id="{4939F8EC-F6A9-4796-A59D-783FD1ADF1CE}"/>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graphicEl>
                                              <a:dgm id="{0C978643-ED56-43C6-9475-B4D2801DEE1F}"/>
                                            </p:graphicEl>
                                          </p:spTgt>
                                        </p:tgtEl>
                                        <p:attrNameLst>
                                          <p:attrName>style.visibility</p:attrName>
                                        </p:attrNameLst>
                                      </p:cBhvr>
                                      <p:to>
                                        <p:strVal val="visible"/>
                                      </p:to>
                                    </p:set>
                                    <p:animEffect transition="in" filter="fade">
                                      <p:cBhvr>
                                        <p:cTn id="54" dur="500"/>
                                        <p:tgtEl>
                                          <p:spTgt spid="7">
                                            <p:graphicEl>
                                              <a:dgm id="{0C978643-ED56-43C6-9475-B4D2801DEE1F}"/>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graphicEl>
                                              <a:dgm id="{F08D5E24-8929-4D93-B2C2-1744D864C547}"/>
                                            </p:graphicEl>
                                          </p:spTgt>
                                        </p:tgtEl>
                                        <p:attrNameLst>
                                          <p:attrName>style.visibility</p:attrName>
                                        </p:attrNameLst>
                                      </p:cBhvr>
                                      <p:to>
                                        <p:strVal val="visible"/>
                                      </p:to>
                                    </p:set>
                                    <p:animEffect transition="in" filter="fade">
                                      <p:cBhvr>
                                        <p:cTn id="57" dur="500"/>
                                        <p:tgtEl>
                                          <p:spTgt spid="7">
                                            <p:graphicEl>
                                              <a:dgm id="{F08D5E24-8929-4D93-B2C2-1744D864C547}"/>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graphicEl>
                                              <a:dgm id="{89D92BD0-C692-4D3D-912A-275139B238D8}"/>
                                            </p:graphicEl>
                                          </p:spTgt>
                                        </p:tgtEl>
                                        <p:attrNameLst>
                                          <p:attrName>style.visibility</p:attrName>
                                        </p:attrNameLst>
                                      </p:cBhvr>
                                      <p:to>
                                        <p:strVal val="visible"/>
                                      </p:to>
                                    </p:set>
                                    <p:animEffect transition="in" filter="fade">
                                      <p:cBhvr>
                                        <p:cTn id="62" dur="500"/>
                                        <p:tgtEl>
                                          <p:spTgt spid="7">
                                            <p:graphicEl>
                                              <a:dgm id="{89D92BD0-C692-4D3D-912A-275139B238D8}"/>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
                                            <p:graphicEl>
                                              <a:dgm id="{432339F0-57AC-401E-BA32-E36EFFBC181F}"/>
                                            </p:graphicEl>
                                          </p:spTgt>
                                        </p:tgtEl>
                                        <p:attrNameLst>
                                          <p:attrName>style.visibility</p:attrName>
                                        </p:attrNameLst>
                                      </p:cBhvr>
                                      <p:to>
                                        <p:strVal val="visible"/>
                                      </p:to>
                                    </p:set>
                                    <p:animEffect transition="in" filter="fade">
                                      <p:cBhvr>
                                        <p:cTn id="65" dur="500"/>
                                        <p:tgtEl>
                                          <p:spTgt spid="7">
                                            <p:graphicEl>
                                              <a:dgm id="{432339F0-57AC-401E-BA32-E36EFFBC181F}"/>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graphicEl>
                                              <a:dgm id="{7636B4D6-D273-407E-AB9D-26FF284406A4}"/>
                                            </p:graphicEl>
                                          </p:spTgt>
                                        </p:tgtEl>
                                        <p:attrNameLst>
                                          <p:attrName>style.visibility</p:attrName>
                                        </p:attrNameLst>
                                      </p:cBhvr>
                                      <p:to>
                                        <p:strVal val="visible"/>
                                      </p:to>
                                    </p:set>
                                    <p:animEffect transition="in" filter="fade">
                                      <p:cBhvr>
                                        <p:cTn id="70" dur="500"/>
                                        <p:tgtEl>
                                          <p:spTgt spid="7">
                                            <p:graphicEl>
                                              <a:dgm id="{7636B4D6-D273-407E-AB9D-26FF284406A4}"/>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
                                            <p:graphicEl>
                                              <a:dgm id="{DB710ED4-DA1C-431C-B171-8B75356D2C77}"/>
                                            </p:graphicEl>
                                          </p:spTgt>
                                        </p:tgtEl>
                                        <p:attrNameLst>
                                          <p:attrName>style.visibility</p:attrName>
                                        </p:attrNameLst>
                                      </p:cBhvr>
                                      <p:to>
                                        <p:strVal val="visible"/>
                                      </p:to>
                                    </p:set>
                                    <p:animEffect transition="in" filter="fade">
                                      <p:cBhvr>
                                        <p:cTn id="75" dur="500"/>
                                        <p:tgtEl>
                                          <p:spTgt spid="7">
                                            <p:graphicEl>
                                              <a:dgm id="{DB710ED4-DA1C-431C-B171-8B75356D2C77}"/>
                                            </p:graphic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
                                            <p:graphicEl>
                                              <a:dgm id="{9224ABFF-B423-4157-A4E1-F99793492660}"/>
                                            </p:graphicEl>
                                          </p:spTgt>
                                        </p:tgtEl>
                                        <p:attrNameLst>
                                          <p:attrName>style.visibility</p:attrName>
                                        </p:attrNameLst>
                                      </p:cBhvr>
                                      <p:to>
                                        <p:strVal val="visible"/>
                                      </p:to>
                                    </p:set>
                                    <p:animEffect transition="in" filter="fade">
                                      <p:cBhvr>
                                        <p:cTn id="78" dur="500"/>
                                        <p:tgtEl>
                                          <p:spTgt spid="7">
                                            <p:graphicEl>
                                              <a:dgm id="{9224ABFF-B423-4157-A4E1-F99793492660}"/>
                                            </p:graphic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7">
                                            <p:graphicEl>
                                              <a:dgm id="{20205B28-E4F4-468D-8CE0-E4785AE9BFAC}"/>
                                            </p:graphicEl>
                                          </p:spTgt>
                                        </p:tgtEl>
                                        <p:attrNameLst>
                                          <p:attrName>style.visibility</p:attrName>
                                        </p:attrNameLst>
                                      </p:cBhvr>
                                      <p:to>
                                        <p:strVal val="visible"/>
                                      </p:to>
                                    </p:set>
                                    <p:animEffect transition="in" filter="fade">
                                      <p:cBhvr>
                                        <p:cTn id="83" dur="500"/>
                                        <p:tgtEl>
                                          <p:spTgt spid="7">
                                            <p:graphicEl>
                                              <a:dgm id="{20205B28-E4F4-468D-8CE0-E4785AE9BFAC}"/>
                                            </p:graphic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
                                            <p:graphicEl>
                                              <a:dgm id="{D246033D-DA26-43A3-89DA-F1F9FD67EEFA}"/>
                                            </p:graphicEl>
                                          </p:spTgt>
                                        </p:tgtEl>
                                        <p:attrNameLst>
                                          <p:attrName>style.visibility</p:attrName>
                                        </p:attrNameLst>
                                      </p:cBhvr>
                                      <p:to>
                                        <p:strVal val="visible"/>
                                      </p:to>
                                    </p:set>
                                    <p:animEffect transition="in" filter="fade">
                                      <p:cBhvr>
                                        <p:cTn id="86" dur="500"/>
                                        <p:tgtEl>
                                          <p:spTgt spid="7">
                                            <p:graphicEl>
                                              <a:dgm id="{D246033D-DA26-43A3-89DA-F1F9FD67EEF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7"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8337" y="80633"/>
            <a:ext cx="5330111" cy="4201161"/>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3655416252"/>
              </p:ext>
            </p:extLst>
          </p:nvPr>
        </p:nvGraphicFramePr>
        <p:xfrm>
          <a:off x="2166858" y="211625"/>
          <a:ext cx="8704385" cy="643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66859" y="4412786"/>
            <a:ext cx="2447973" cy="2365191"/>
          </a:xfrm>
          <a:prstGeom prst="rect">
            <a:avLst/>
          </a:prstGeom>
        </p:spPr>
      </p:pic>
      <p:pic>
        <p:nvPicPr>
          <p:cNvPr id="6" name="Picture 5"/>
          <p:cNvPicPr>
            <a:picLocks noChangeAspect="1"/>
          </p:cNvPicPr>
          <p:nvPr/>
        </p:nvPicPr>
        <p:blipFill rotWithShape="1">
          <a:blip r:embed="rId9" cstate="email">
            <a:extLst>
              <a:ext uri="{28A0092B-C50C-407E-A947-70E740481C1C}">
                <a14:useLocalDpi xmlns:a14="http://schemas.microsoft.com/office/drawing/2010/main"/>
              </a:ext>
            </a:extLst>
          </a:blip>
          <a:srcRect l="19930" t="20691" r="20055" b="19815"/>
          <a:stretch/>
        </p:blipFill>
        <p:spPr>
          <a:xfrm>
            <a:off x="7273172" y="35852"/>
            <a:ext cx="1827195" cy="1172163"/>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51417" y="521712"/>
            <a:ext cx="6636547" cy="3206990"/>
          </a:xfrm>
          <a:prstGeom prst="rect">
            <a:avLst/>
          </a:prstGeom>
        </p:spPr>
      </p:pic>
    </p:spTree>
    <p:extLst>
      <p:ext uri="{BB962C8B-B14F-4D97-AF65-F5344CB8AC3E}">
        <p14:creationId xmlns:p14="http://schemas.microsoft.com/office/powerpoint/2010/main" val="4110043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C8FAC08D-8A7B-4C7B-A736-13B9F37E2FDC}"/>
                                            </p:graphicEl>
                                          </p:spTgt>
                                        </p:tgtEl>
                                        <p:attrNameLst>
                                          <p:attrName>style.visibility</p:attrName>
                                        </p:attrNameLst>
                                      </p:cBhvr>
                                      <p:to>
                                        <p:strVal val="visible"/>
                                      </p:to>
                                    </p:set>
                                    <p:animEffect transition="in" filter="fade">
                                      <p:cBhvr>
                                        <p:cTn id="7" dur="500"/>
                                        <p:tgtEl>
                                          <p:spTgt spid="4">
                                            <p:graphicEl>
                                              <a:dgm id="{C8FAC08D-8A7B-4C7B-A736-13B9F37E2FD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87E358A-1523-46A7-B4C8-CAB3AD3B7AE8}"/>
                                            </p:graphicEl>
                                          </p:spTgt>
                                        </p:tgtEl>
                                        <p:attrNameLst>
                                          <p:attrName>style.visibility</p:attrName>
                                        </p:attrNameLst>
                                      </p:cBhvr>
                                      <p:to>
                                        <p:strVal val="visible"/>
                                      </p:to>
                                    </p:set>
                                    <p:animEffect transition="in" filter="fade">
                                      <p:cBhvr>
                                        <p:cTn id="12" dur="500"/>
                                        <p:tgtEl>
                                          <p:spTgt spid="4">
                                            <p:graphicEl>
                                              <a:dgm id="{F87E358A-1523-46A7-B4C8-CAB3AD3B7AE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9CFBF852-78F4-4E06-BE9D-D92CC80CB8DE}"/>
                                            </p:graphicEl>
                                          </p:spTgt>
                                        </p:tgtEl>
                                        <p:attrNameLst>
                                          <p:attrName>style.visibility</p:attrName>
                                        </p:attrNameLst>
                                      </p:cBhvr>
                                      <p:to>
                                        <p:strVal val="visible"/>
                                      </p:to>
                                    </p:set>
                                    <p:animEffect transition="in" filter="fade">
                                      <p:cBhvr>
                                        <p:cTn id="15" dur="500"/>
                                        <p:tgtEl>
                                          <p:spTgt spid="4">
                                            <p:graphicEl>
                                              <a:dgm id="{9CFBF852-78F4-4E06-BE9D-D92CC80CB8D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9F4246FE-2675-48F4-83DD-31019AF557B2}"/>
                                            </p:graphicEl>
                                          </p:spTgt>
                                        </p:tgtEl>
                                        <p:attrNameLst>
                                          <p:attrName>style.visibility</p:attrName>
                                        </p:attrNameLst>
                                      </p:cBhvr>
                                      <p:to>
                                        <p:strVal val="visible"/>
                                      </p:to>
                                    </p:set>
                                    <p:animEffect transition="in" filter="fade">
                                      <p:cBhvr>
                                        <p:cTn id="20" dur="500"/>
                                        <p:tgtEl>
                                          <p:spTgt spid="4">
                                            <p:graphicEl>
                                              <a:dgm id="{9F4246FE-2675-48F4-83DD-31019AF557B2}"/>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CBDB9C24-2AFC-4C0C-B2DE-FEF081CD6A33}"/>
                                            </p:graphicEl>
                                          </p:spTgt>
                                        </p:tgtEl>
                                        <p:attrNameLst>
                                          <p:attrName>style.visibility</p:attrName>
                                        </p:attrNameLst>
                                      </p:cBhvr>
                                      <p:to>
                                        <p:strVal val="visible"/>
                                      </p:to>
                                    </p:set>
                                    <p:animEffect transition="in" filter="fade">
                                      <p:cBhvr>
                                        <p:cTn id="23" dur="500"/>
                                        <p:tgtEl>
                                          <p:spTgt spid="4">
                                            <p:graphicEl>
                                              <a:dgm id="{CBDB9C24-2AFC-4C0C-B2DE-FEF081CD6A3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D4E22190-33D9-4C1A-9B84-1B8C6E277EB9}"/>
                                            </p:graphicEl>
                                          </p:spTgt>
                                        </p:tgtEl>
                                        <p:attrNameLst>
                                          <p:attrName>style.visibility</p:attrName>
                                        </p:attrNameLst>
                                      </p:cBhvr>
                                      <p:to>
                                        <p:strVal val="visible"/>
                                      </p:to>
                                    </p:set>
                                    <p:animEffect transition="in" filter="fade">
                                      <p:cBhvr>
                                        <p:cTn id="28" dur="500"/>
                                        <p:tgtEl>
                                          <p:spTgt spid="4">
                                            <p:graphicEl>
                                              <a:dgm id="{D4E22190-33D9-4C1A-9B84-1B8C6E277EB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764667CE-8341-441A-B26F-FF5EE89F8759}"/>
                                            </p:graphicEl>
                                          </p:spTgt>
                                        </p:tgtEl>
                                        <p:attrNameLst>
                                          <p:attrName>style.visibility</p:attrName>
                                        </p:attrNameLst>
                                      </p:cBhvr>
                                      <p:to>
                                        <p:strVal val="visible"/>
                                      </p:to>
                                    </p:set>
                                    <p:animEffect transition="in" filter="fade">
                                      <p:cBhvr>
                                        <p:cTn id="31" dur="500"/>
                                        <p:tgtEl>
                                          <p:spTgt spid="4">
                                            <p:graphicEl>
                                              <a:dgm id="{764667CE-8341-441A-B26F-FF5EE89F8759}"/>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9942616E-6193-4441-B2C9-0974B103FD62}"/>
                                            </p:graphicEl>
                                          </p:spTgt>
                                        </p:tgtEl>
                                        <p:attrNameLst>
                                          <p:attrName>style.visibility</p:attrName>
                                        </p:attrNameLst>
                                      </p:cBhvr>
                                      <p:to>
                                        <p:strVal val="visible"/>
                                      </p:to>
                                    </p:set>
                                    <p:animEffect transition="in" filter="fade">
                                      <p:cBhvr>
                                        <p:cTn id="36" dur="500"/>
                                        <p:tgtEl>
                                          <p:spTgt spid="4">
                                            <p:graphicEl>
                                              <a:dgm id="{9942616E-6193-4441-B2C9-0974B103FD62}"/>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CD3BE52D-1877-48B6-83AC-74DA33D203C2}"/>
                                            </p:graphicEl>
                                          </p:spTgt>
                                        </p:tgtEl>
                                        <p:attrNameLst>
                                          <p:attrName>style.visibility</p:attrName>
                                        </p:attrNameLst>
                                      </p:cBhvr>
                                      <p:to>
                                        <p:strVal val="visible"/>
                                      </p:to>
                                    </p:set>
                                    <p:animEffect transition="in" filter="fade">
                                      <p:cBhvr>
                                        <p:cTn id="39" dur="500"/>
                                        <p:tgtEl>
                                          <p:spTgt spid="4">
                                            <p:graphicEl>
                                              <a:dgm id="{CD3BE52D-1877-48B6-83AC-74DA33D203C2}"/>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EEE05166-71F1-4C1B-998E-9EFEADA03367}"/>
                                            </p:graphicEl>
                                          </p:spTgt>
                                        </p:tgtEl>
                                        <p:attrNameLst>
                                          <p:attrName>style.visibility</p:attrName>
                                        </p:attrNameLst>
                                      </p:cBhvr>
                                      <p:to>
                                        <p:strVal val="visible"/>
                                      </p:to>
                                    </p:set>
                                    <p:animEffect transition="in" filter="fade">
                                      <p:cBhvr>
                                        <p:cTn id="44" dur="500"/>
                                        <p:tgtEl>
                                          <p:spTgt spid="4">
                                            <p:graphicEl>
                                              <a:dgm id="{EEE05166-71F1-4C1B-998E-9EFEADA0336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41474BF2-D1C6-438F-A2B0-53EC9C8916B7}"/>
                                            </p:graphicEl>
                                          </p:spTgt>
                                        </p:tgtEl>
                                        <p:attrNameLst>
                                          <p:attrName>style.visibility</p:attrName>
                                        </p:attrNameLst>
                                      </p:cBhvr>
                                      <p:to>
                                        <p:strVal val="visible"/>
                                      </p:to>
                                    </p:set>
                                    <p:animEffect transition="in" filter="fade">
                                      <p:cBhvr>
                                        <p:cTn id="47" dur="500"/>
                                        <p:tgtEl>
                                          <p:spTgt spid="4">
                                            <p:graphicEl>
                                              <a:dgm id="{41474BF2-D1C6-438F-A2B0-53EC9C8916B7}"/>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C9EDBC17-F7FC-46D2-A374-0BD1448A4AFC}"/>
                                            </p:graphicEl>
                                          </p:spTgt>
                                        </p:tgtEl>
                                        <p:attrNameLst>
                                          <p:attrName>style.visibility</p:attrName>
                                        </p:attrNameLst>
                                      </p:cBhvr>
                                      <p:to>
                                        <p:strVal val="visible"/>
                                      </p:to>
                                    </p:set>
                                    <p:animEffect transition="in" filter="fade">
                                      <p:cBhvr>
                                        <p:cTn id="52" dur="500"/>
                                        <p:tgtEl>
                                          <p:spTgt spid="4">
                                            <p:graphicEl>
                                              <a:dgm id="{C9EDBC17-F7FC-46D2-A374-0BD1448A4AFC}"/>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813B13CE-731A-40D2-867E-CF2FCCF638D1}"/>
                                            </p:graphicEl>
                                          </p:spTgt>
                                        </p:tgtEl>
                                        <p:attrNameLst>
                                          <p:attrName>style.visibility</p:attrName>
                                        </p:attrNameLst>
                                      </p:cBhvr>
                                      <p:to>
                                        <p:strVal val="visible"/>
                                      </p:to>
                                    </p:set>
                                    <p:animEffect transition="in" filter="fade">
                                      <p:cBhvr>
                                        <p:cTn id="55" dur="500"/>
                                        <p:tgtEl>
                                          <p:spTgt spid="4">
                                            <p:graphicEl>
                                              <a:dgm id="{813B13CE-731A-40D2-867E-CF2FCCF638D1}"/>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399EC434-D115-4171-A14C-9FE2A1C12E95}"/>
                                            </p:graphicEl>
                                          </p:spTgt>
                                        </p:tgtEl>
                                        <p:attrNameLst>
                                          <p:attrName>style.visibility</p:attrName>
                                        </p:attrNameLst>
                                      </p:cBhvr>
                                      <p:to>
                                        <p:strVal val="visible"/>
                                      </p:to>
                                    </p:set>
                                    <p:animEffect transition="in" filter="fade">
                                      <p:cBhvr>
                                        <p:cTn id="60" dur="500"/>
                                        <p:tgtEl>
                                          <p:spTgt spid="4">
                                            <p:graphicEl>
                                              <a:dgm id="{399EC434-D115-4171-A14C-9FE2A1C12E95}"/>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6D434867-2B0D-4A14-B12B-A151F08414FD}"/>
                                            </p:graphicEl>
                                          </p:spTgt>
                                        </p:tgtEl>
                                        <p:attrNameLst>
                                          <p:attrName>style.visibility</p:attrName>
                                        </p:attrNameLst>
                                      </p:cBhvr>
                                      <p:to>
                                        <p:strVal val="visible"/>
                                      </p:to>
                                    </p:set>
                                    <p:animEffect transition="in" filter="fade">
                                      <p:cBhvr>
                                        <p:cTn id="63" dur="500"/>
                                        <p:tgtEl>
                                          <p:spTgt spid="4">
                                            <p:graphicEl>
                                              <a:dgm id="{6D434867-2B0D-4A14-B12B-A151F08414F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graphicEl>
                                              <a:dgm id="{96E5EFC5-04DA-4EEB-AAF5-4D0EB19A2D18}"/>
                                            </p:graphicEl>
                                          </p:spTgt>
                                        </p:tgtEl>
                                        <p:attrNameLst>
                                          <p:attrName>style.visibility</p:attrName>
                                        </p:attrNameLst>
                                      </p:cBhvr>
                                      <p:to>
                                        <p:strVal val="visible"/>
                                      </p:to>
                                    </p:set>
                                    <p:animEffect transition="in" filter="fade">
                                      <p:cBhvr>
                                        <p:cTn id="68" dur="500"/>
                                        <p:tgtEl>
                                          <p:spTgt spid="4">
                                            <p:graphicEl>
                                              <a:dgm id="{96E5EFC5-04DA-4EEB-AAF5-4D0EB19A2D1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graphicEl>
                                              <a:dgm id="{635FDFAE-3C25-4B16-8098-43B8E1566D61}"/>
                                            </p:graphicEl>
                                          </p:spTgt>
                                        </p:tgtEl>
                                        <p:attrNameLst>
                                          <p:attrName>style.visibility</p:attrName>
                                        </p:attrNameLst>
                                      </p:cBhvr>
                                      <p:to>
                                        <p:strVal val="visible"/>
                                      </p:to>
                                    </p:set>
                                    <p:animEffect transition="in" filter="fade">
                                      <p:cBhvr>
                                        <p:cTn id="71" dur="500"/>
                                        <p:tgtEl>
                                          <p:spTgt spid="4">
                                            <p:graphicEl>
                                              <a:dgm id="{635FDFAE-3C25-4B16-8098-43B8E1566D61}"/>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graphicEl>
                                              <a:dgm id="{73E5A99E-3702-4264-9654-CCE609EB9200}"/>
                                            </p:graphicEl>
                                          </p:spTgt>
                                        </p:tgtEl>
                                        <p:attrNameLst>
                                          <p:attrName>style.visibility</p:attrName>
                                        </p:attrNameLst>
                                      </p:cBhvr>
                                      <p:to>
                                        <p:strVal val="visible"/>
                                      </p:to>
                                    </p:set>
                                    <p:animEffect transition="in" filter="fade">
                                      <p:cBhvr>
                                        <p:cTn id="76" dur="500"/>
                                        <p:tgtEl>
                                          <p:spTgt spid="4">
                                            <p:graphicEl>
                                              <a:dgm id="{73E5A99E-3702-4264-9654-CCE609EB9200}"/>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graphicEl>
                                              <a:dgm id="{ACB5B0B2-9988-4B49-B59A-2C473C12BC0F}"/>
                                            </p:graphicEl>
                                          </p:spTgt>
                                        </p:tgtEl>
                                        <p:attrNameLst>
                                          <p:attrName>style.visibility</p:attrName>
                                        </p:attrNameLst>
                                      </p:cBhvr>
                                      <p:to>
                                        <p:strVal val="visible"/>
                                      </p:to>
                                    </p:set>
                                    <p:animEffect transition="in" filter="fade">
                                      <p:cBhvr>
                                        <p:cTn id="79" dur="500"/>
                                        <p:tgtEl>
                                          <p:spTgt spid="4">
                                            <p:graphicEl>
                                              <a:dgm id="{ACB5B0B2-9988-4B49-B59A-2C473C12BC0F}"/>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graphicEl>
                                              <a:dgm id="{FF358AFD-5011-45DA-A042-1760FD6736EB}"/>
                                            </p:graphicEl>
                                          </p:spTgt>
                                        </p:tgtEl>
                                        <p:attrNameLst>
                                          <p:attrName>style.visibility</p:attrName>
                                        </p:attrNameLst>
                                      </p:cBhvr>
                                      <p:to>
                                        <p:strVal val="visible"/>
                                      </p:to>
                                    </p:set>
                                    <p:animEffect transition="in" filter="fade">
                                      <p:cBhvr>
                                        <p:cTn id="84" dur="500"/>
                                        <p:tgtEl>
                                          <p:spTgt spid="4">
                                            <p:graphicEl>
                                              <a:dgm id="{FF358AFD-5011-45DA-A042-1760FD6736EB}"/>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graphicEl>
                                              <a:dgm id="{782771AE-A8FA-4000-AD4B-9D600C6044C6}"/>
                                            </p:graphicEl>
                                          </p:spTgt>
                                        </p:tgtEl>
                                        <p:attrNameLst>
                                          <p:attrName>style.visibility</p:attrName>
                                        </p:attrNameLst>
                                      </p:cBhvr>
                                      <p:to>
                                        <p:strVal val="visible"/>
                                      </p:to>
                                    </p:set>
                                    <p:animEffect transition="in" filter="fade">
                                      <p:cBhvr>
                                        <p:cTn id="87" dur="500"/>
                                        <p:tgtEl>
                                          <p:spTgt spid="4">
                                            <p:graphicEl>
                                              <a:dgm id="{782771AE-A8FA-4000-AD4B-9D600C6044C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9144001" cy="6227763"/>
          </a:xfrm>
          <a:prstGeom prst="rect">
            <a:avLst/>
          </a:prstGeom>
        </p:spPr>
      </p:pic>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effectLst/>
              </a:rPr>
              <a:t>RBI’s Classification: (Digital</a:t>
            </a:r>
            <a:r>
              <a:rPr lang="en-US" dirty="0">
                <a:effectLst/>
              </a:rPr>
              <a:t>) Payment service providers (PSP</a:t>
            </a:r>
            <a:r>
              <a:rPr lang="en-US" dirty="0" smtClean="0">
                <a:effectLst/>
              </a:rPr>
              <a:t>) </a:t>
            </a:r>
            <a:endParaRPr lang="en-US" dirty="0"/>
          </a:p>
        </p:txBody>
      </p:sp>
      <p:sp>
        <p:nvSpPr>
          <p:cNvPr id="5" name="Rectangle 4"/>
          <p:cNvSpPr/>
          <p:nvPr/>
        </p:nvSpPr>
        <p:spPr>
          <a:xfrm>
            <a:off x="1031358" y="6227762"/>
            <a:ext cx="8112642" cy="55989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Must </a:t>
            </a:r>
            <a:r>
              <a:rPr lang="en-US" sz="2400" dirty="0" err="1" smtClean="0">
                <a:effectLst>
                  <a:outerShdw blurRad="38100" dist="38100" dir="2700000" algn="tl">
                    <a:srgbClr val="000000">
                      <a:alpha val="43137"/>
                    </a:srgbClr>
                  </a:outerShdw>
                </a:effectLst>
              </a:rPr>
              <a:t>reg</a:t>
            </a:r>
            <a:r>
              <a:rPr lang="en-US" sz="2400" dirty="0" smtClean="0">
                <a:effectLst>
                  <a:outerShdw blurRad="38100" dist="38100" dir="2700000" algn="tl">
                    <a:srgbClr val="000000">
                      <a:alpha val="43137"/>
                    </a:srgbClr>
                  </a:outerShdw>
                </a:effectLst>
              </a:rPr>
              <a:t>.@RBI under Payment and settlement system Act 2007</a:t>
            </a:r>
            <a:endParaRPr lang="en-US" sz="2400" dirty="0">
              <a:effectLst>
                <a:outerShdw blurRad="38100" dist="38100" dir="2700000" algn="tl">
                  <a:srgbClr val="000000">
                    <a:alpha val="43137"/>
                  </a:srgbClr>
                </a:outerShdw>
              </a:effectLst>
            </a:endParaRPr>
          </a:p>
        </p:txBody>
      </p:sp>
      <p:sp>
        <p:nvSpPr>
          <p:cNvPr id="6" name="Left-Right Arrow 5"/>
          <p:cNvSpPr/>
          <p:nvPr/>
        </p:nvSpPr>
        <p:spPr>
          <a:xfrm>
            <a:off x="334109" y="5073162"/>
            <a:ext cx="4062046" cy="694592"/>
          </a:xfrm>
          <a:prstGeom prst="leftRightArrow">
            <a:avLst>
              <a:gd name="adj1" fmla="val 8038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lumMod val="85000"/>
                    <a:lumOff val="15000"/>
                  </a:schemeClr>
                </a:solidFill>
                <a:effectLst>
                  <a:outerShdw blurRad="38100" dist="38100" dir="2700000" algn="tl">
                    <a:srgbClr val="000000">
                      <a:alpha val="43137"/>
                    </a:srgbClr>
                  </a:outerShdw>
                </a:effectLst>
              </a:rPr>
              <a:t>ICICI-&gt;Blockchain-&gt;Emirates Bank Dubai</a:t>
            </a:r>
          </a:p>
        </p:txBody>
      </p:sp>
    </p:spTree>
    <p:extLst>
      <p:ext uri="{BB962C8B-B14F-4D97-AF65-F5344CB8AC3E}">
        <p14:creationId xmlns:p14="http://schemas.microsoft.com/office/powerpoint/2010/main" val="2065226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49436F4-72DE-4991-926A-E1F18F81CAC9}"/>
                                            </p:graphicEl>
                                          </p:spTgt>
                                        </p:tgtEl>
                                        <p:attrNameLst>
                                          <p:attrName>style.visibility</p:attrName>
                                        </p:attrNameLst>
                                      </p:cBhvr>
                                      <p:to>
                                        <p:strVal val="visible"/>
                                      </p:to>
                                    </p:set>
                                    <p:animEffect transition="in" filter="fade">
                                      <p:cBhvr>
                                        <p:cTn id="7" dur="500"/>
                                        <p:tgtEl>
                                          <p:spTgt spid="4">
                                            <p:graphicEl>
                                              <a:dgm id="{749436F4-72DE-4991-926A-E1F18F81CAC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B7A52681-BB93-48B9-AE4F-17AC4E8D7D90}"/>
                                            </p:graphicEl>
                                          </p:spTgt>
                                        </p:tgtEl>
                                        <p:attrNameLst>
                                          <p:attrName>style.visibility</p:attrName>
                                        </p:attrNameLst>
                                      </p:cBhvr>
                                      <p:to>
                                        <p:strVal val="visible"/>
                                      </p:to>
                                    </p:set>
                                    <p:animEffect transition="in" filter="fade">
                                      <p:cBhvr>
                                        <p:cTn id="10" dur="500"/>
                                        <p:tgtEl>
                                          <p:spTgt spid="4">
                                            <p:graphicEl>
                                              <a:dgm id="{B7A52681-BB93-48B9-AE4F-17AC4E8D7D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DA077F55-DC51-4E6E-B336-6B130F127D8B}"/>
                                            </p:graphicEl>
                                          </p:spTgt>
                                        </p:tgtEl>
                                        <p:attrNameLst>
                                          <p:attrName>style.visibility</p:attrName>
                                        </p:attrNameLst>
                                      </p:cBhvr>
                                      <p:to>
                                        <p:strVal val="visible"/>
                                      </p:to>
                                    </p:set>
                                    <p:animEffect transition="in" filter="fade">
                                      <p:cBhvr>
                                        <p:cTn id="13" dur="500"/>
                                        <p:tgtEl>
                                          <p:spTgt spid="4">
                                            <p:graphicEl>
                                              <a:dgm id="{DA077F55-DC51-4E6E-B336-6B130F127D8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6209A239-3CEC-4FC2-A67A-D7D986DB0D63}"/>
                                            </p:graphicEl>
                                          </p:spTgt>
                                        </p:tgtEl>
                                        <p:attrNameLst>
                                          <p:attrName>style.visibility</p:attrName>
                                        </p:attrNameLst>
                                      </p:cBhvr>
                                      <p:to>
                                        <p:strVal val="visible"/>
                                      </p:to>
                                    </p:set>
                                    <p:animEffect transition="in" filter="fade">
                                      <p:cBhvr>
                                        <p:cTn id="18" dur="500"/>
                                        <p:tgtEl>
                                          <p:spTgt spid="4">
                                            <p:graphicEl>
                                              <a:dgm id="{6209A239-3CEC-4FC2-A67A-D7D986DB0D6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E18BB6F1-A6C6-4E7F-989D-83DC5FC18D76}"/>
                                            </p:graphicEl>
                                          </p:spTgt>
                                        </p:tgtEl>
                                        <p:attrNameLst>
                                          <p:attrName>style.visibility</p:attrName>
                                        </p:attrNameLst>
                                      </p:cBhvr>
                                      <p:to>
                                        <p:strVal val="visible"/>
                                      </p:to>
                                    </p:set>
                                    <p:animEffect transition="in" filter="fade">
                                      <p:cBhvr>
                                        <p:cTn id="21" dur="500"/>
                                        <p:tgtEl>
                                          <p:spTgt spid="4">
                                            <p:graphicEl>
                                              <a:dgm id="{E18BB6F1-A6C6-4E7F-989D-83DC5FC18D7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B847C371-5A0B-4DC0-A921-B323AD545A68}"/>
                                            </p:graphicEl>
                                          </p:spTgt>
                                        </p:tgtEl>
                                        <p:attrNameLst>
                                          <p:attrName>style.visibility</p:attrName>
                                        </p:attrNameLst>
                                      </p:cBhvr>
                                      <p:to>
                                        <p:strVal val="visible"/>
                                      </p:to>
                                    </p:set>
                                    <p:animEffect transition="in" filter="fade">
                                      <p:cBhvr>
                                        <p:cTn id="24" dur="500"/>
                                        <p:tgtEl>
                                          <p:spTgt spid="4">
                                            <p:graphicEl>
                                              <a:dgm id="{B847C371-5A0B-4DC0-A921-B323AD545A68}"/>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351938EC-51DA-484F-A855-7B349E8D8407}"/>
                                            </p:graphicEl>
                                          </p:spTgt>
                                        </p:tgtEl>
                                        <p:attrNameLst>
                                          <p:attrName>style.visibility</p:attrName>
                                        </p:attrNameLst>
                                      </p:cBhvr>
                                      <p:to>
                                        <p:strVal val="visible"/>
                                      </p:to>
                                    </p:set>
                                    <p:animEffect transition="in" filter="fade">
                                      <p:cBhvr>
                                        <p:cTn id="29" dur="500"/>
                                        <p:tgtEl>
                                          <p:spTgt spid="4">
                                            <p:graphicEl>
                                              <a:dgm id="{351938EC-51DA-484F-A855-7B349E8D840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F9EDDC5C-CE2C-47E4-9310-118853A2316A}"/>
                                            </p:graphicEl>
                                          </p:spTgt>
                                        </p:tgtEl>
                                        <p:attrNameLst>
                                          <p:attrName>style.visibility</p:attrName>
                                        </p:attrNameLst>
                                      </p:cBhvr>
                                      <p:to>
                                        <p:strVal val="visible"/>
                                      </p:to>
                                    </p:set>
                                    <p:animEffect transition="in" filter="fade">
                                      <p:cBhvr>
                                        <p:cTn id="32" dur="500"/>
                                        <p:tgtEl>
                                          <p:spTgt spid="4">
                                            <p:graphicEl>
                                              <a:dgm id="{F9EDDC5C-CE2C-47E4-9310-118853A2316A}"/>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34276FA7-6383-4C3A-AA4A-A09BD6CF4964}"/>
                                            </p:graphicEl>
                                          </p:spTgt>
                                        </p:tgtEl>
                                        <p:attrNameLst>
                                          <p:attrName>style.visibility</p:attrName>
                                        </p:attrNameLst>
                                      </p:cBhvr>
                                      <p:to>
                                        <p:strVal val="visible"/>
                                      </p:to>
                                    </p:set>
                                    <p:animEffect transition="in" filter="fade">
                                      <p:cBhvr>
                                        <p:cTn id="35" dur="500"/>
                                        <p:tgtEl>
                                          <p:spTgt spid="4">
                                            <p:graphicEl>
                                              <a:dgm id="{34276FA7-6383-4C3A-AA4A-A09BD6CF4964}"/>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2F576F32-6D78-4926-81F6-D11B31C7C9CB}"/>
                                            </p:graphicEl>
                                          </p:spTgt>
                                        </p:tgtEl>
                                        <p:attrNameLst>
                                          <p:attrName>style.visibility</p:attrName>
                                        </p:attrNameLst>
                                      </p:cBhvr>
                                      <p:to>
                                        <p:strVal val="visible"/>
                                      </p:to>
                                    </p:set>
                                    <p:animEffect transition="in" filter="fade">
                                      <p:cBhvr>
                                        <p:cTn id="40" dur="500"/>
                                        <p:tgtEl>
                                          <p:spTgt spid="4">
                                            <p:graphicEl>
                                              <a:dgm id="{2F576F32-6D78-4926-81F6-D11B31C7C9CB}"/>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8E0BE710-1E84-4F8B-ABA9-0EBBE920CA5D}"/>
                                            </p:graphicEl>
                                          </p:spTgt>
                                        </p:tgtEl>
                                        <p:attrNameLst>
                                          <p:attrName>style.visibility</p:attrName>
                                        </p:attrNameLst>
                                      </p:cBhvr>
                                      <p:to>
                                        <p:strVal val="visible"/>
                                      </p:to>
                                    </p:set>
                                    <p:animEffect transition="in" filter="fade">
                                      <p:cBhvr>
                                        <p:cTn id="43" dur="500"/>
                                        <p:tgtEl>
                                          <p:spTgt spid="4">
                                            <p:graphicEl>
                                              <a:dgm id="{8E0BE710-1E84-4F8B-ABA9-0EBBE920CA5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E1823CF0-C32F-4F73-91AF-E6239AE600C5}"/>
                                            </p:graphicEl>
                                          </p:spTgt>
                                        </p:tgtEl>
                                        <p:attrNameLst>
                                          <p:attrName>style.visibility</p:attrName>
                                        </p:attrNameLst>
                                      </p:cBhvr>
                                      <p:to>
                                        <p:strVal val="visible"/>
                                      </p:to>
                                    </p:set>
                                    <p:animEffect transition="in" filter="fade">
                                      <p:cBhvr>
                                        <p:cTn id="46" dur="500"/>
                                        <p:tgtEl>
                                          <p:spTgt spid="4">
                                            <p:graphicEl>
                                              <a:dgm id="{E1823CF0-C32F-4F73-91AF-E6239AE600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9144001" cy="6227763"/>
          </a:xfrm>
          <a:prstGeom prst="rect">
            <a:avLst/>
          </a:prstGeom>
        </p:spPr>
      </p:pic>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dirty="0">
                <a:effectLst/>
              </a:rPr>
              <a:t>RBI’s Classification:(Digital) Payment service providers (PSP</a:t>
            </a:r>
            <a:r>
              <a:rPr lang="en-US" dirty="0" smtClean="0">
                <a:effectLst/>
              </a:rPr>
              <a:t>)</a:t>
            </a:r>
            <a:endParaRPr lang="en-US" dirty="0"/>
          </a:p>
        </p:txBody>
      </p:sp>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1117347">
            <a:off x="4867049" y="3372442"/>
            <a:ext cx="4491857" cy="3024517"/>
          </a:xfrm>
          <a:prstGeom prst="rect">
            <a:avLst/>
          </a:prstGeom>
        </p:spPr>
      </p:pic>
      <p:sp>
        <p:nvSpPr>
          <p:cNvPr id="7" name="Rectangle 6"/>
          <p:cNvSpPr/>
          <p:nvPr/>
        </p:nvSpPr>
        <p:spPr>
          <a:xfrm>
            <a:off x="1031358" y="6227762"/>
            <a:ext cx="8112642" cy="55989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Must </a:t>
            </a:r>
            <a:r>
              <a:rPr lang="en-US" sz="2400" dirty="0" err="1" smtClean="0">
                <a:effectLst>
                  <a:outerShdw blurRad="38100" dist="38100" dir="2700000" algn="tl">
                    <a:srgbClr val="000000">
                      <a:alpha val="43137"/>
                    </a:srgbClr>
                  </a:outerShdw>
                </a:effectLst>
              </a:rPr>
              <a:t>reg</a:t>
            </a:r>
            <a:r>
              <a:rPr lang="en-US" sz="2400" dirty="0" smtClean="0">
                <a:effectLst>
                  <a:outerShdw blurRad="38100" dist="38100" dir="2700000" algn="tl">
                    <a:srgbClr val="000000">
                      <a:alpha val="43137"/>
                    </a:srgbClr>
                  </a:outerShdw>
                </a:effectLst>
              </a:rPr>
              <a:t>.@RBI under Payment and settlement system Act 2007</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40086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67204EF-6D67-4A4B-81CB-B707A7E3E0F7}"/>
                                            </p:graphicEl>
                                          </p:spTgt>
                                        </p:tgtEl>
                                        <p:attrNameLst>
                                          <p:attrName>style.visibility</p:attrName>
                                        </p:attrNameLst>
                                      </p:cBhvr>
                                      <p:to>
                                        <p:strVal val="visible"/>
                                      </p:to>
                                    </p:set>
                                    <p:animEffect transition="in" filter="fade">
                                      <p:cBhvr>
                                        <p:cTn id="7" dur="500"/>
                                        <p:tgtEl>
                                          <p:spTgt spid="4">
                                            <p:graphicEl>
                                              <a:dgm id="{467204EF-6D67-4A4B-81CB-B707A7E3E0F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480A41C5-B1C1-4E44-A4AA-9E941469C349}"/>
                                            </p:graphicEl>
                                          </p:spTgt>
                                        </p:tgtEl>
                                        <p:attrNameLst>
                                          <p:attrName>style.visibility</p:attrName>
                                        </p:attrNameLst>
                                      </p:cBhvr>
                                      <p:to>
                                        <p:strVal val="visible"/>
                                      </p:to>
                                    </p:set>
                                    <p:animEffect transition="in" filter="fade">
                                      <p:cBhvr>
                                        <p:cTn id="10" dur="500"/>
                                        <p:tgtEl>
                                          <p:spTgt spid="4">
                                            <p:graphicEl>
                                              <a:dgm id="{480A41C5-B1C1-4E44-A4AA-9E941469C349}"/>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7949DF73-8CDE-4840-82E4-5245AC952BDC}"/>
                                            </p:graphicEl>
                                          </p:spTgt>
                                        </p:tgtEl>
                                        <p:attrNameLst>
                                          <p:attrName>style.visibility</p:attrName>
                                        </p:attrNameLst>
                                      </p:cBhvr>
                                      <p:to>
                                        <p:strVal val="visible"/>
                                      </p:to>
                                    </p:set>
                                    <p:animEffect transition="in" filter="fade">
                                      <p:cBhvr>
                                        <p:cTn id="13" dur="500"/>
                                        <p:tgtEl>
                                          <p:spTgt spid="4">
                                            <p:graphicEl>
                                              <a:dgm id="{7949DF73-8CDE-4840-82E4-5245AC952BD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03B84E0C-F5A7-41DB-8C58-C73EC5BDE0BD}"/>
                                            </p:graphicEl>
                                          </p:spTgt>
                                        </p:tgtEl>
                                        <p:attrNameLst>
                                          <p:attrName>style.visibility</p:attrName>
                                        </p:attrNameLst>
                                      </p:cBhvr>
                                      <p:to>
                                        <p:strVal val="visible"/>
                                      </p:to>
                                    </p:set>
                                    <p:animEffect transition="in" filter="fade">
                                      <p:cBhvr>
                                        <p:cTn id="18" dur="500"/>
                                        <p:tgtEl>
                                          <p:spTgt spid="4">
                                            <p:graphicEl>
                                              <a:dgm id="{03B84E0C-F5A7-41DB-8C58-C73EC5BDE0B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C3CB576C-F003-4226-9448-F09D3014A878}"/>
                                            </p:graphicEl>
                                          </p:spTgt>
                                        </p:tgtEl>
                                        <p:attrNameLst>
                                          <p:attrName>style.visibility</p:attrName>
                                        </p:attrNameLst>
                                      </p:cBhvr>
                                      <p:to>
                                        <p:strVal val="visible"/>
                                      </p:to>
                                    </p:set>
                                    <p:animEffect transition="in" filter="fade">
                                      <p:cBhvr>
                                        <p:cTn id="23" dur="500"/>
                                        <p:tgtEl>
                                          <p:spTgt spid="4">
                                            <p:graphicEl>
                                              <a:dgm id="{C3CB576C-F003-4226-9448-F09D3014A878}"/>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6536885C-C0ED-47AE-8CAF-66A8D67875A4}"/>
                                            </p:graphicEl>
                                          </p:spTgt>
                                        </p:tgtEl>
                                        <p:attrNameLst>
                                          <p:attrName>style.visibility</p:attrName>
                                        </p:attrNameLst>
                                      </p:cBhvr>
                                      <p:to>
                                        <p:strVal val="visible"/>
                                      </p:to>
                                    </p:set>
                                    <p:animEffect transition="in" filter="fade">
                                      <p:cBhvr>
                                        <p:cTn id="26" dur="500"/>
                                        <p:tgtEl>
                                          <p:spTgt spid="4">
                                            <p:graphicEl>
                                              <a:dgm id="{6536885C-C0ED-47AE-8CAF-66A8D67875A4}"/>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234EBB5B-DF97-4DD8-A9F1-AD34D07C3490}"/>
                                            </p:graphicEl>
                                          </p:spTgt>
                                        </p:tgtEl>
                                        <p:attrNameLst>
                                          <p:attrName>style.visibility</p:attrName>
                                        </p:attrNameLst>
                                      </p:cBhvr>
                                      <p:to>
                                        <p:strVal val="visible"/>
                                      </p:to>
                                    </p:set>
                                    <p:animEffect transition="in" filter="fade">
                                      <p:cBhvr>
                                        <p:cTn id="29" dur="500"/>
                                        <p:tgtEl>
                                          <p:spTgt spid="4">
                                            <p:graphicEl>
                                              <a:dgm id="{234EBB5B-DF97-4DD8-A9F1-AD34D07C3490}"/>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graphicEl>
                                              <a:dgm id="{3E5F871A-1726-4076-987E-1BFB1A86F533}"/>
                                            </p:graphicEl>
                                          </p:spTgt>
                                        </p:tgtEl>
                                        <p:attrNameLst>
                                          <p:attrName>style.visibility</p:attrName>
                                        </p:attrNameLst>
                                      </p:cBhvr>
                                      <p:to>
                                        <p:strVal val="visible"/>
                                      </p:to>
                                    </p:set>
                                    <p:animEffect transition="in" filter="fade">
                                      <p:cBhvr>
                                        <p:cTn id="34" dur="500"/>
                                        <p:tgtEl>
                                          <p:spTgt spid="4">
                                            <p:graphicEl>
                                              <a:dgm id="{3E5F871A-1726-4076-987E-1BFB1A86F533}"/>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B4E27816-8BB2-4374-8DA6-BC3512733E6A}"/>
                                            </p:graphicEl>
                                          </p:spTgt>
                                        </p:tgtEl>
                                        <p:attrNameLst>
                                          <p:attrName>style.visibility</p:attrName>
                                        </p:attrNameLst>
                                      </p:cBhvr>
                                      <p:to>
                                        <p:strVal val="visible"/>
                                      </p:to>
                                    </p:set>
                                    <p:animEffect transition="in" filter="fade">
                                      <p:cBhvr>
                                        <p:cTn id="39" dur="500"/>
                                        <p:tgtEl>
                                          <p:spTgt spid="4">
                                            <p:graphicEl>
                                              <a:dgm id="{B4E27816-8BB2-4374-8DA6-BC3512733E6A}"/>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53C031B4-AE5D-4B2D-BD34-FCDEE9D98214}"/>
                                            </p:graphicEl>
                                          </p:spTgt>
                                        </p:tgtEl>
                                        <p:attrNameLst>
                                          <p:attrName>style.visibility</p:attrName>
                                        </p:attrNameLst>
                                      </p:cBhvr>
                                      <p:to>
                                        <p:strVal val="visible"/>
                                      </p:to>
                                    </p:set>
                                    <p:animEffect transition="in" filter="fade">
                                      <p:cBhvr>
                                        <p:cTn id="42" dur="500"/>
                                        <p:tgtEl>
                                          <p:spTgt spid="4">
                                            <p:graphicEl>
                                              <a:dgm id="{53C031B4-AE5D-4B2D-BD34-FCDEE9D98214}"/>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graphicEl>
                                              <a:dgm id="{2BBF7ED2-5192-4D45-A813-817E12930522}"/>
                                            </p:graphicEl>
                                          </p:spTgt>
                                        </p:tgtEl>
                                        <p:attrNameLst>
                                          <p:attrName>style.visibility</p:attrName>
                                        </p:attrNameLst>
                                      </p:cBhvr>
                                      <p:to>
                                        <p:strVal val="visible"/>
                                      </p:to>
                                    </p:set>
                                    <p:animEffect transition="in" filter="fade">
                                      <p:cBhvr>
                                        <p:cTn id="45" dur="500"/>
                                        <p:tgtEl>
                                          <p:spTgt spid="4">
                                            <p:graphicEl>
                                              <a:dgm id="{2BBF7ED2-5192-4D45-A813-817E12930522}"/>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2F1A0B57-26FC-467D-8F61-115A8454B415}"/>
                                            </p:graphicEl>
                                          </p:spTgt>
                                        </p:tgtEl>
                                        <p:attrNameLst>
                                          <p:attrName>style.visibility</p:attrName>
                                        </p:attrNameLst>
                                      </p:cBhvr>
                                      <p:to>
                                        <p:strVal val="visible"/>
                                      </p:to>
                                    </p:set>
                                    <p:animEffect transition="in" filter="fade">
                                      <p:cBhvr>
                                        <p:cTn id="50" dur="500"/>
                                        <p:tgtEl>
                                          <p:spTgt spid="4">
                                            <p:graphicEl>
                                              <a:dgm id="{2F1A0B57-26FC-467D-8F61-115A8454B41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41510"/>
            <a:ext cx="2195507" cy="2754573"/>
            <a:chOff x="0" y="141510"/>
            <a:chExt cx="2195507" cy="2754573"/>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1510"/>
              <a:ext cx="2195507" cy="2121263"/>
            </a:xfrm>
            <a:prstGeom prst="rect">
              <a:avLst/>
            </a:prstGeom>
          </p:spPr>
        </p:pic>
        <p:sp>
          <p:nvSpPr>
            <p:cNvPr id="6" name="Flowchart: Process 5"/>
            <p:cNvSpPr/>
            <p:nvPr/>
          </p:nvSpPr>
          <p:spPr>
            <a:xfrm>
              <a:off x="166255" y="2203355"/>
              <a:ext cx="2029252" cy="6927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CBS portal</a:t>
              </a:r>
              <a:endParaRPr lang="en-US" sz="2800" dirty="0"/>
            </a:p>
          </p:txBody>
        </p:sp>
      </p:grpSp>
      <p:grpSp>
        <p:nvGrpSpPr>
          <p:cNvPr id="7" name="Group 6"/>
          <p:cNvGrpSpPr/>
          <p:nvPr/>
        </p:nvGrpSpPr>
        <p:grpSpPr>
          <a:xfrm>
            <a:off x="2438311" y="238054"/>
            <a:ext cx="1890648" cy="2643923"/>
            <a:chOff x="2438311" y="238054"/>
            <a:chExt cx="1890648" cy="2643923"/>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61279" y="238054"/>
              <a:ext cx="1644713" cy="2024719"/>
            </a:xfrm>
            <a:prstGeom prst="rect">
              <a:avLst/>
            </a:prstGeom>
          </p:spPr>
        </p:pic>
        <p:sp>
          <p:nvSpPr>
            <p:cNvPr id="9" name="Flowchart: Process 8"/>
            <p:cNvSpPr/>
            <p:nvPr/>
          </p:nvSpPr>
          <p:spPr>
            <a:xfrm>
              <a:off x="2438311" y="2189249"/>
              <a:ext cx="1890648" cy="692728"/>
            </a:xfrm>
            <a:prstGeom prst="flowChartProcess">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CBS portal</a:t>
              </a:r>
            </a:p>
          </p:txBody>
        </p:sp>
      </p:gr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7226" y="4010373"/>
            <a:ext cx="1916285" cy="1895110"/>
          </a:xfrm>
          <a:prstGeom prst="rect">
            <a:avLst/>
          </a:prstGeom>
        </p:spPr>
      </p:pic>
      <p:graphicFrame>
        <p:nvGraphicFramePr>
          <p:cNvPr id="2" name="Diagram 1"/>
          <p:cNvGraphicFramePr/>
          <p:nvPr>
            <p:extLst/>
          </p:nvPr>
        </p:nvGraphicFramePr>
        <p:xfrm>
          <a:off x="0" y="5846339"/>
          <a:ext cx="6531430" cy="9811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2" name="Group 11"/>
          <p:cNvGrpSpPr/>
          <p:nvPr/>
        </p:nvGrpSpPr>
        <p:grpSpPr>
          <a:xfrm>
            <a:off x="4205992" y="3210765"/>
            <a:ext cx="4888848" cy="3647235"/>
            <a:chOff x="4255152" y="3103944"/>
            <a:chExt cx="4888848" cy="3647235"/>
          </a:xfrm>
        </p:grpSpPr>
        <p:pic>
          <p:nvPicPr>
            <p:cNvPr id="13" name="Picture 1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255153" y="3103944"/>
              <a:ext cx="4888847" cy="3647235"/>
            </a:xfrm>
            <a:prstGeom prst="rect">
              <a:avLst/>
            </a:prstGeom>
          </p:spPr>
        </p:pic>
        <p:sp>
          <p:nvSpPr>
            <p:cNvPr id="14" name="Rectangle 13"/>
            <p:cNvSpPr/>
            <p:nvPr/>
          </p:nvSpPr>
          <p:spPr>
            <a:xfrm>
              <a:off x="4255152" y="6230087"/>
              <a:ext cx="4888847" cy="5029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WHITE LABEL (non-Bank owns &amp; operates)</a:t>
              </a:r>
              <a:endParaRPr lang="en-US" sz="2400" dirty="0"/>
            </a:p>
          </p:txBody>
        </p:sp>
      </p:grpSp>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153323" y="1706961"/>
            <a:ext cx="3098202" cy="1114202"/>
          </a:xfrm>
          <a:prstGeom prst="rect">
            <a:avLst/>
          </a:prstGeom>
          <a:solidFill>
            <a:srgbClr val="FFFF00"/>
          </a:solidFill>
        </p:spPr>
      </p:pic>
      <p:sp>
        <p:nvSpPr>
          <p:cNvPr id="16" name="Rectangle 15"/>
          <p:cNvSpPr/>
          <p:nvPr/>
        </p:nvSpPr>
        <p:spPr>
          <a:xfrm>
            <a:off x="4954306" y="2555304"/>
            <a:ext cx="3496235"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Sponsor bank gives cash</a:t>
            </a:r>
            <a:endParaRPr lang="en-US" sz="2800" dirty="0"/>
          </a:p>
        </p:txBody>
      </p:sp>
      <p:pic>
        <p:nvPicPr>
          <p:cNvPr id="11" name="Picture 10"/>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87226" y="3127261"/>
            <a:ext cx="2465411" cy="729673"/>
          </a:xfrm>
          <a:prstGeom prst="rect">
            <a:avLst/>
          </a:prstGeom>
        </p:spPr>
      </p:pic>
      <p:sp>
        <p:nvSpPr>
          <p:cNvPr id="3" name="Rectangular Callout 2"/>
          <p:cNvSpPr/>
          <p:nvPr/>
        </p:nvSpPr>
        <p:spPr>
          <a:xfrm>
            <a:off x="5025006" y="238054"/>
            <a:ext cx="3758267" cy="1045462"/>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Now small banks and payment banks interested to tie up, since they can’t afford to run a large network on their own.</a:t>
            </a:r>
            <a:endParaRPr lang="en-US" dirty="0"/>
          </a:p>
        </p:txBody>
      </p:sp>
    </p:spTree>
    <p:extLst>
      <p:ext uri="{BB962C8B-B14F-4D97-AF65-F5344CB8AC3E}">
        <p14:creationId xmlns:p14="http://schemas.microsoft.com/office/powerpoint/2010/main" val="32085441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2BD0FF09-2BF0-4064-93D4-F9D2EC2BA206}"/>
                                            </p:graphicEl>
                                          </p:spTgt>
                                        </p:tgtEl>
                                        <p:attrNameLst>
                                          <p:attrName>style.visibility</p:attrName>
                                        </p:attrNameLst>
                                      </p:cBhvr>
                                      <p:to>
                                        <p:strVal val="visible"/>
                                      </p:to>
                                    </p:set>
                                    <p:animEffect transition="in" filter="fade">
                                      <p:cBhvr>
                                        <p:cTn id="7" dur="500"/>
                                        <p:tgtEl>
                                          <p:spTgt spid="2">
                                            <p:graphicEl>
                                              <a:dgm id="{2BD0FF09-2BF0-4064-93D4-F9D2EC2BA20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4EB61C07-FD2E-4707-890B-943E604623FD}"/>
                                            </p:graphicEl>
                                          </p:spTgt>
                                        </p:tgtEl>
                                        <p:attrNameLst>
                                          <p:attrName>style.visibility</p:attrName>
                                        </p:attrNameLst>
                                      </p:cBhvr>
                                      <p:to>
                                        <p:strVal val="visible"/>
                                      </p:to>
                                    </p:set>
                                    <p:animEffect transition="in" filter="fade">
                                      <p:cBhvr>
                                        <p:cTn id="12" dur="500"/>
                                        <p:tgtEl>
                                          <p:spTgt spid="2">
                                            <p:graphicEl>
                                              <a:dgm id="{4EB61C07-FD2E-4707-890B-943E604623F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69EC3C3D-4424-43FF-8A4E-557AC69E4DC3}"/>
                                            </p:graphicEl>
                                          </p:spTgt>
                                        </p:tgtEl>
                                        <p:attrNameLst>
                                          <p:attrName>style.visibility</p:attrName>
                                        </p:attrNameLst>
                                      </p:cBhvr>
                                      <p:to>
                                        <p:strVal val="visible"/>
                                      </p:to>
                                    </p:set>
                                    <p:animEffect transition="in" filter="fade">
                                      <p:cBhvr>
                                        <p:cTn id="17" dur="500"/>
                                        <p:tgtEl>
                                          <p:spTgt spid="2">
                                            <p:graphicEl>
                                              <a:dgm id="{69EC3C3D-4424-43FF-8A4E-557AC69E4DC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Authorized non-bank entities under Payment &amp; Settlement Act ‘07</a:t>
            </a:r>
            <a:endParaRPr lang="en-US" dirty="0"/>
          </a:p>
        </p:txBody>
      </p:sp>
      <p:sp>
        <p:nvSpPr>
          <p:cNvPr id="3" name="Content Placeholder 2"/>
          <p:cNvSpPr>
            <a:spLocks noGrp="1"/>
          </p:cNvSpPr>
          <p:nvPr>
            <p:ph idx="1"/>
          </p:nvPr>
        </p:nvSpPr>
        <p:spPr/>
        <p:txBody>
          <a:bodyPr/>
          <a:lstStyle/>
          <a:p>
            <a:r>
              <a:rPr lang="en-US" dirty="0"/>
              <a:t>Tata Communications (</a:t>
            </a:r>
            <a:r>
              <a:rPr lang="en-US" dirty="0" err="1">
                <a:solidFill>
                  <a:srgbClr val="FFC000"/>
                </a:solidFill>
              </a:rPr>
              <a:t>Indicash</a:t>
            </a:r>
            <a:r>
              <a:rPr lang="en-US" dirty="0"/>
              <a:t>)</a:t>
            </a:r>
          </a:p>
          <a:p>
            <a:r>
              <a:rPr lang="en-US" dirty="0" err="1"/>
              <a:t>Muthoot</a:t>
            </a:r>
            <a:r>
              <a:rPr lang="en-US" dirty="0"/>
              <a:t> Finance Ltd.</a:t>
            </a:r>
          </a:p>
          <a:p>
            <a:r>
              <a:rPr lang="en-US" dirty="0"/>
              <a:t>Hitachi Payment Services Pvt. Ltd.</a:t>
            </a:r>
          </a:p>
          <a:p>
            <a:r>
              <a:rPr lang="en-US" dirty="0"/>
              <a:t>AGS Transact Technologies Ltd.</a:t>
            </a:r>
          </a:p>
          <a:p>
            <a:r>
              <a:rPr lang="en-US" dirty="0"/>
              <a:t>BTI Payments Pvt. Ltd.</a:t>
            </a:r>
          </a:p>
          <a:p>
            <a:r>
              <a:rPr lang="en-US" dirty="0" err="1"/>
              <a:t>RiddiSiddhi</a:t>
            </a:r>
            <a:r>
              <a:rPr lang="en-US" dirty="0"/>
              <a:t> Bullions ltd -</a:t>
            </a:r>
          </a:p>
          <a:p>
            <a:r>
              <a:rPr lang="en-US" dirty="0"/>
              <a:t>SREI Infrastructure Finance Ltd.,</a:t>
            </a:r>
          </a:p>
          <a:p>
            <a:r>
              <a:rPr lang="en-US" dirty="0" err="1"/>
              <a:t>Vakrangee</a:t>
            </a:r>
            <a:r>
              <a:rPr lang="en-US" dirty="0"/>
              <a:t> ltd</a:t>
            </a:r>
          </a:p>
        </p:txBody>
      </p:sp>
      <p:sp>
        <p:nvSpPr>
          <p:cNvPr id="4" name="Text Placeholder 3"/>
          <p:cNvSpPr>
            <a:spLocks noGrp="1"/>
          </p:cNvSpPr>
          <p:nvPr>
            <p:ph type="body" sz="quarter" idx="13"/>
          </p:nvPr>
        </p:nvSpPr>
        <p:spPr/>
        <p:txBody>
          <a:bodyPr/>
          <a:lstStyle/>
          <a:p>
            <a:r>
              <a:rPr lang="en-US" dirty="0" smtClean="0"/>
              <a:t>White label ATM</a:t>
            </a:r>
            <a:endParaRPr lang="en-US" dirty="0"/>
          </a:p>
        </p:txBody>
      </p:sp>
      <p:pic>
        <p:nvPicPr>
          <p:cNvPr id="6" name="Content Placeholder 5"/>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7243826" y="3717131"/>
            <a:ext cx="1146048" cy="1676400"/>
          </a:xfrm>
        </p:spPr>
      </p:pic>
      <p:sp>
        <p:nvSpPr>
          <p:cNvPr id="7" name="Rectangle 6"/>
          <p:cNvSpPr/>
          <p:nvPr/>
        </p:nvSpPr>
        <p:spPr>
          <a:xfrm>
            <a:off x="0" y="4448799"/>
            <a:ext cx="6313321" cy="153333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u="sng" dirty="0" smtClean="0"/>
              <a:t>2013 RBI License for White label ATM</a:t>
            </a:r>
          </a:p>
          <a:p>
            <a:pPr algn="ctr"/>
            <a:r>
              <a:rPr lang="en-US" sz="3200" dirty="0" smtClean="0"/>
              <a:t>1:2= urban: (</a:t>
            </a:r>
            <a:r>
              <a:rPr lang="en-US" sz="3200" dirty="0" err="1" smtClean="0"/>
              <a:t>semiurban+rural</a:t>
            </a:r>
            <a:r>
              <a:rPr lang="en-US" sz="3200" dirty="0" smtClean="0"/>
              <a:t>)</a:t>
            </a:r>
          </a:p>
          <a:p>
            <a:pPr algn="ctr"/>
            <a:r>
              <a:rPr lang="en-US" sz="3200" dirty="0" smtClean="0"/>
              <a:t>Total ~13k by 2016</a:t>
            </a:r>
            <a:endParaRPr lang="en-US" sz="3200" dirty="0"/>
          </a:p>
        </p:txBody>
      </p:sp>
    </p:spTree>
    <p:extLst>
      <p:ext uri="{BB962C8B-B14F-4D97-AF65-F5344CB8AC3E}">
        <p14:creationId xmlns:p14="http://schemas.microsoft.com/office/powerpoint/2010/main" val="1852497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304" y="1153085"/>
            <a:ext cx="7606553" cy="5704915"/>
          </a:xfrm>
          <a:prstGeom prst="rect">
            <a:avLst/>
          </a:prstGeom>
        </p:spPr>
      </p:pic>
      <p:sp>
        <p:nvSpPr>
          <p:cNvPr id="10" name="Rectangle 9"/>
          <p:cNvSpPr/>
          <p:nvPr/>
        </p:nvSpPr>
        <p:spPr>
          <a:xfrm>
            <a:off x="-75304" y="6116470"/>
            <a:ext cx="5443369" cy="6992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t>Could be </a:t>
            </a:r>
            <a:r>
              <a:rPr lang="en-US" sz="3200" dirty="0" smtClean="0"/>
              <a:t>2 or 4 cassettes </a:t>
            </a:r>
            <a:endParaRPr lang="en-US" sz="3200" dirty="0"/>
          </a:p>
        </p:txBody>
      </p:sp>
      <p:sp>
        <p:nvSpPr>
          <p:cNvPr id="6" name="Title 5"/>
          <p:cNvSpPr>
            <a:spLocks noGrp="1"/>
          </p:cNvSpPr>
          <p:nvPr>
            <p:ph type="title"/>
          </p:nvPr>
        </p:nvSpPr>
        <p:spPr/>
        <p:txBody>
          <a:bodyPr/>
          <a:lstStyle/>
          <a:p>
            <a:r>
              <a:rPr lang="en-US" dirty="0" smtClean="0"/>
              <a:t>Demonetization and Automated teller Machine</a:t>
            </a:r>
            <a:endParaRPr lang="en-US" dirty="0"/>
          </a:p>
        </p:txBody>
      </p:sp>
      <p:graphicFrame>
        <p:nvGraphicFramePr>
          <p:cNvPr id="7" name="Diagram 6"/>
          <p:cNvGraphicFramePr/>
          <p:nvPr>
            <p:extLst/>
          </p:nvPr>
        </p:nvGraphicFramePr>
        <p:xfrm>
          <a:off x="3098202" y="945179"/>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3376246" y="4835770"/>
            <a:ext cx="5767754" cy="7385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solidFill>
                  <a:schemeClr val="tx1">
                    <a:lumMod val="85000"/>
                    <a:lumOff val="15000"/>
                  </a:schemeClr>
                </a:solidFill>
              </a:rPr>
              <a:t>Size change and software update</a:t>
            </a:r>
          </a:p>
        </p:txBody>
      </p:sp>
    </p:spTree>
    <p:extLst>
      <p:ext uri="{BB962C8B-B14F-4D97-AF65-F5344CB8AC3E}">
        <p14:creationId xmlns:p14="http://schemas.microsoft.com/office/powerpoint/2010/main" val="18991525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3BB06912-5049-4D65-8986-B128DCCE1F12}"/>
                                            </p:graphicEl>
                                          </p:spTgt>
                                        </p:tgtEl>
                                        <p:attrNameLst>
                                          <p:attrName>style.visibility</p:attrName>
                                        </p:attrNameLst>
                                      </p:cBhvr>
                                      <p:to>
                                        <p:strVal val="visible"/>
                                      </p:to>
                                    </p:set>
                                    <p:animEffect transition="in" filter="fade">
                                      <p:cBhvr>
                                        <p:cTn id="7" dur="500"/>
                                        <p:tgtEl>
                                          <p:spTgt spid="7">
                                            <p:graphicEl>
                                              <a:dgm id="{3BB06912-5049-4D65-8986-B128DCCE1F1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137525ED-EDE5-4F6E-8584-62F89086A458}"/>
                                            </p:graphicEl>
                                          </p:spTgt>
                                        </p:tgtEl>
                                        <p:attrNameLst>
                                          <p:attrName>style.visibility</p:attrName>
                                        </p:attrNameLst>
                                      </p:cBhvr>
                                      <p:to>
                                        <p:strVal val="visible"/>
                                      </p:to>
                                    </p:set>
                                    <p:animEffect transition="in" filter="fade">
                                      <p:cBhvr>
                                        <p:cTn id="12" dur="500"/>
                                        <p:tgtEl>
                                          <p:spTgt spid="7">
                                            <p:graphicEl>
                                              <a:dgm id="{137525ED-EDE5-4F6E-8584-62F89086A45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8827F40A-4EF4-4980-8288-CE7A31CB4A73}"/>
                                            </p:graphicEl>
                                          </p:spTgt>
                                        </p:tgtEl>
                                        <p:attrNameLst>
                                          <p:attrName>style.visibility</p:attrName>
                                        </p:attrNameLst>
                                      </p:cBhvr>
                                      <p:to>
                                        <p:strVal val="visible"/>
                                      </p:to>
                                    </p:set>
                                    <p:animEffect transition="in" filter="fade">
                                      <p:cBhvr>
                                        <p:cTn id="17" dur="500"/>
                                        <p:tgtEl>
                                          <p:spTgt spid="7">
                                            <p:graphicEl>
                                              <a:dgm id="{8827F40A-4EF4-4980-8288-CE7A31CB4A7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2D1074A2-FA05-48DD-B9BC-73BE6582F589}"/>
                                            </p:graphicEl>
                                          </p:spTgt>
                                        </p:tgtEl>
                                        <p:attrNameLst>
                                          <p:attrName>style.visibility</p:attrName>
                                        </p:attrNameLst>
                                      </p:cBhvr>
                                      <p:to>
                                        <p:strVal val="visible"/>
                                      </p:to>
                                    </p:set>
                                    <p:animEffect transition="in" filter="fade">
                                      <p:cBhvr>
                                        <p:cTn id="22" dur="500"/>
                                        <p:tgtEl>
                                          <p:spTgt spid="7">
                                            <p:graphicEl>
                                              <a:dgm id="{2D1074A2-FA05-48DD-B9BC-73BE6582F58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AA97A8AF-E1D9-4236-A158-ABE483159C48}"/>
                                            </p:graphicEl>
                                          </p:spTgt>
                                        </p:tgtEl>
                                        <p:attrNameLst>
                                          <p:attrName>style.visibility</p:attrName>
                                        </p:attrNameLst>
                                      </p:cBhvr>
                                      <p:to>
                                        <p:strVal val="visible"/>
                                      </p:to>
                                    </p:set>
                                    <p:animEffect transition="in" filter="fade">
                                      <p:cBhvr>
                                        <p:cTn id="27" dur="500"/>
                                        <p:tgtEl>
                                          <p:spTgt spid="7">
                                            <p:graphicEl>
                                              <a:dgm id="{AA97A8AF-E1D9-4236-A158-ABE483159C4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BA3B5990-5B82-4C8F-885C-CF4DB51FFF71}"/>
                                            </p:graphicEl>
                                          </p:spTgt>
                                        </p:tgtEl>
                                        <p:attrNameLst>
                                          <p:attrName>style.visibility</p:attrName>
                                        </p:attrNameLst>
                                      </p:cBhvr>
                                      <p:to>
                                        <p:strVal val="visible"/>
                                      </p:to>
                                    </p:set>
                                    <p:animEffect transition="in" filter="fade">
                                      <p:cBhvr>
                                        <p:cTn id="32" dur="500"/>
                                        <p:tgtEl>
                                          <p:spTgt spid="7">
                                            <p:graphicEl>
                                              <a:dgm id="{BA3B5990-5B82-4C8F-885C-CF4DB51FFF7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A005828C-B3E9-45AC-9F88-E6C424D5DD74}"/>
                                            </p:graphicEl>
                                          </p:spTgt>
                                        </p:tgtEl>
                                        <p:attrNameLst>
                                          <p:attrName>style.visibility</p:attrName>
                                        </p:attrNameLst>
                                      </p:cBhvr>
                                      <p:to>
                                        <p:strVal val="visible"/>
                                      </p:to>
                                    </p:set>
                                    <p:animEffect transition="in" filter="fade">
                                      <p:cBhvr>
                                        <p:cTn id="37" dur="500"/>
                                        <p:tgtEl>
                                          <p:spTgt spid="7">
                                            <p:graphicEl>
                                              <a:dgm id="{A005828C-B3E9-45AC-9F88-E6C424D5DD7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graphicEl>
                                              <a:dgm id="{3F694FE8-2B74-4908-A16F-CE8BB2D4DF3E}"/>
                                            </p:graphicEl>
                                          </p:spTgt>
                                        </p:tgtEl>
                                        <p:attrNameLst>
                                          <p:attrName>style.visibility</p:attrName>
                                        </p:attrNameLst>
                                      </p:cBhvr>
                                      <p:to>
                                        <p:strVal val="visible"/>
                                      </p:to>
                                    </p:set>
                                    <p:animEffect transition="in" filter="fade">
                                      <p:cBhvr>
                                        <p:cTn id="42" dur="500"/>
                                        <p:tgtEl>
                                          <p:spTgt spid="7">
                                            <p:graphicEl>
                                              <a:dgm id="{3F694FE8-2B74-4908-A16F-CE8BB2D4DF3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graphicEl>
                                              <a:dgm id="{A025A4AA-A433-4904-9827-C82E448D94FC}"/>
                                            </p:graphicEl>
                                          </p:spTgt>
                                        </p:tgtEl>
                                        <p:attrNameLst>
                                          <p:attrName>style.visibility</p:attrName>
                                        </p:attrNameLst>
                                      </p:cBhvr>
                                      <p:to>
                                        <p:strVal val="visible"/>
                                      </p:to>
                                    </p:set>
                                    <p:animEffect transition="in" filter="fade">
                                      <p:cBhvr>
                                        <p:cTn id="47" dur="500"/>
                                        <p:tgtEl>
                                          <p:spTgt spid="7">
                                            <p:graphicEl>
                                              <a:dgm id="{A025A4AA-A433-4904-9827-C82E448D94F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graphicEl>
                                              <a:dgm id="{8DDCF082-3124-4C66-8F83-D62976EFE9C6}"/>
                                            </p:graphicEl>
                                          </p:spTgt>
                                        </p:tgtEl>
                                        <p:attrNameLst>
                                          <p:attrName>style.visibility</p:attrName>
                                        </p:attrNameLst>
                                      </p:cBhvr>
                                      <p:to>
                                        <p:strVal val="visible"/>
                                      </p:to>
                                    </p:set>
                                    <p:animEffect transition="in" filter="fade">
                                      <p:cBhvr>
                                        <p:cTn id="52" dur="500"/>
                                        <p:tgtEl>
                                          <p:spTgt spid="7">
                                            <p:graphicEl>
                                              <a:dgm id="{8DDCF082-3124-4C66-8F83-D62976EFE9C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8439" y="221064"/>
            <a:ext cx="9247463" cy="6636936"/>
          </a:xfrm>
          <a:prstGeom prst="rect">
            <a:avLst/>
          </a:prstGeom>
        </p:spPr>
      </p:pic>
      <p:sp>
        <p:nvSpPr>
          <p:cNvPr id="6" name="Title 5"/>
          <p:cNvSpPr>
            <a:spLocks noGrp="1"/>
          </p:cNvSpPr>
          <p:nvPr>
            <p:ph type="title"/>
          </p:nvPr>
        </p:nvSpPr>
        <p:spPr/>
        <p:txBody>
          <a:bodyPr/>
          <a:lstStyle/>
          <a:p>
            <a:r>
              <a:rPr lang="en-US" dirty="0" smtClean="0"/>
              <a:t>Demonetization: ATM re-calibration </a:t>
            </a:r>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52261" y="1728421"/>
            <a:ext cx="2791739" cy="2791739"/>
          </a:xfrm>
          <a:prstGeom prst="rect">
            <a:avLst/>
          </a:prstGeom>
        </p:spPr>
      </p:pic>
      <p:sp>
        <p:nvSpPr>
          <p:cNvPr id="9" name="Rectangle 8"/>
          <p:cNvSpPr/>
          <p:nvPr/>
        </p:nvSpPr>
        <p:spPr>
          <a:xfrm>
            <a:off x="4994031" y="4734614"/>
            <a:ext cx="4149969" cy="1374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err="1"/>
              <a:t>Dy.Gov</a:t>
            </a:r>
            <a:r>
              <a:rPr lang="en-US" sz="2800" dirty="0"/>
              <a:t> SS </a:t>
            </a:r>
            <a:r>
              <a:rPr lang="en-US" sz="2800" dirty="0" err="1"/>
              <a:t>Mundra</a:t>
            </a:r>
            <a:r>
              <a:rPr lang="en-US" sz="2800" dirty="0"/>
              <a:t> taskforce 2016: to recalibrate ATMs for </a:t>
            </a:r>
            <a:r>
              <a:rPr lang="en-US" sz="2800" dirty="0" smtClean="0"/>
              <a:t>new 500-2000 notes</a:t>
            </a:r>
            <a:endParaRPr lang="en-US" sz="2800" dirty="0"/>
          </a:p>
        </p:txBody>
      </p:sp>
      <p:sp>
        <p:nvSpPr>
          <p:cNvPr id="10" name="Rectangle 9"/>
          <p:cNvSpPr/>
          <p:nvPr/>
        </p:nvSpPr>
        <p:spPr>
          <a:xfrm>
            <a:off x="-1" y="4734614"/>
            <a:ext cx="4485939" cy="137478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tx1">
                    <a:lumMod val="85000"/>
                    <a:lumOff val="15000"/>
                  </a:schemeClr>
                </a:solidFill>
              </a:rPr>
              <a:t>ICICI claims to be the 1</a:t>
            </a:r>
            <a:r>
              <a:rPr lang="en-US" sz="2800" baseline="30000" dirty="0" smtClean="0">
                <a:solidFill>
                  <a:schemeClr val="tx1">
                    <a:lumMod val="85000"/>
                    <a:lumOff val="15000"/>
                  </a:schemeClr>
                </a:solidFill>
              </a:rPr>
              <a:t>st</a:t>
            </a:r>
            <a:r>
              <a:rPr lang="en-US" sz="2800" dirty="0" smtClean="0">
                <a:solidFill>
                  <a:schemeClr val="tx1">
                    <a:lumMod val="85000"/>
                    <a:lumOff val="15000"/>
                  </a:schemeClr>
                </a:solidFill>
              </a:rPr>
              <a:t>  to recalibrate</a:t>
            </a:r>
          </a:p>
          <a:p>
            <a:r>
              <a:rPr lang="en-US" sz="2800" dirty="0">
                <a:solidFill>
                  <a:schemeClr val="tx1">
                    <a:lumMod val="85000"/>
                    <a:lumOff val="15000"/>
                  </a:schemeClr>
                </a:solidFill>
              </a:rPr>
              <a:t>~30 minutes per </a:t>
            </a:r>
            <a:r>
              <a:rPr lang="en-US" sz="2800" dirty="0" smtClean="0">
                <a:solidFill>
                  <a:schemeClr val="tx1">
                    <a:lumMod val="85000"/>
                    <a:lumOff val="15000"/>
                  </a:schemeClr>
                </a:solidFill>
              </a:rPr>
              <a:t>ATM</a:t>
            </a:r>
            <a:endParaRPr lang="en-US" sz="2800" dirty="0">
              <a:solidFill>
                <a:schemeClr val="tx1">
                  <a:lumMod val="85000"/>
                  <a:lumOff val="15000"/>
                </a:schemeClr>
              </a:solidFill>
            </a:endParaRPr>
          </a:p>
        </p:txBody>
      </p:sp>
    </p:spTree>
    <p:extLst>
      <p:ext uri="{BB962C8B-B14F-4D97-AF65-F5344CB8AC3E}">
        <p14:creationId xmlns:p14="http://schemas.microsoft.com/office/powerpoint/2010/main" val="873359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Bill of exchange : 3 parties. Stamp duty Rs.1.25 (in 1899)</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339361"/>
            <a:ext cx="9144000" cy="4818972"/>
          </a:xfrm>
          <a:prstGeom prst="rect">
            <a:avLst/>
          </a:prstGeom>
        </p:spPr>
      </p:pic>
      <p:sp>
        <p:nvSpPr>
          <p:cNvPr id="8" name="Rectangle 7"/>
          <p:cNvSpPr/>
          <p:nvPr/>
        </p:nvSpPr>
        <p:spPr>
          <a:xfrm>
            <a:off x="3270738" y="1125415"/>
            <a:ext cx="3024554" cy="180242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u="sng" dirty="0" smtClean="0"/>
              <a:t>Bill of Exchange</a:t>
            </a:r>
          </a:p>
          <a:p>
            <a:r>
              <a:rPr lang="en-US" sz="2400" dirty="0" smtClean="0"/>
              <a:t>@</a:t>
            </a:r>
            <a:r>
              <a:rPr lang="en-US" sz="2400" dirty="0" err="1" smtClean="0"/>
              <a:t>Shyam</a:t>
            </a:r>
            <a:r>
              <a:rPr lang="en-US" sz="2400" dirty="0" smtClean="0"/>
              <a:t>, give Rs.500 to </a:t>
            </a:r>
            <a:r>
              <a:rPr lang="en-US" sz="2400" dirty="0" err="1" smtClean="0"/>
              <a:t>Baburao</a:t>
            </a:r>
            <a:r>
              <a:rPr lang="en-US" sz="2400" dirty="0" smtClean="0"/>
              <a:t> on 31</a:t>
            </a:r>
            <a:r>
              <a:rPr lang="en-US" sz="2400" baseline="30000" dirty="0" smtClean="0"/>
              <a:t>st</a:t>
            </a:r>
            <a:r>
              <a:rPr lang="en-US" sz="2400" dirty="0" smtClean="0"/>
              <a:t> Feb.</a:t>
            </a:r>
          </a:p>
          <a:p>
            <a:pPr algn="r"/>
            <a:r>
              <a:rPr lang="en-US" sz="2400" dirty="0" smtClean="0"/>
              <a:t>- Signed by Raju</a:t>
            </a:r>
            <a:endParaRPr lang="en-US" sz="2400" dirty="0"/>
          </a:p>
        </p:txBody>
      </p:sp>
      <p:sp>
        <p:nvSpPr>
          <p:cNvPr id="9" name="Rectangle 8"/>
          <p:cNvSpPr/>
          <p:nvPr/>
        </p:nvSpPr>
        <p:spPr>
          <a:xfrm>
            <a:off x="61546" y="5644662"/>
            <a:ext cx="2083777" cy="564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smtClean="0"/>
              <a:t>Shyam</a:t>
            </a:r>
            <a:endParaRPr lang="en-US" sz="3600" dirty="0"/>
          </a:p>
        </p:txBody>
      </p:sp>
      <p:sp>
        <p:nvSpPr>
          <p:cNvPr id="12" name="Rectangle 11"/>
          <p:cNvSpPr/>
          <p:nvPr/>
        </p:nvSpPr>
        <p:spPr>
          <a:xfrm>
            <a:off x="3464169" y="5593499"/>
            <a:ext cx="2083777" cy="564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smtClean="0"/>
              <a:t>Baburao</a:t>
            </a:r>
            <a:endParaRPr lang="en-US" sz="3600" dirty="0"/>
          </a:p>
        </p:txBody>
      </p:sp>
      <p:sp>
        <p:nvSpPr>
          <p:cNvPr id="13" name="Rectangle 12"/>
          <p:cNvSpPr/>
          <p:nvPr/>
        </p:nvSpPr>
        <p:spPr>
          <a:xfrm>
            <a:off x="7244862" y="5593499"/>
            <a:ext cx="1736479" cy="564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Raju</a:t>
            </a:r>
            <a:endParaRPr lang="en-US" sz="3600" dirty="0"/>
          </a:p>
        </p:txBody>
      </p:sp>
    </p:spTree>
    <p:extLst>
      <p:ext uri="{BB962C8B-B14F-4D97-AF65-F5344CB8AC3E}">
        <p14:creationId xmlns:p14="http://schemas.microsoft.com/office/powerpoint/2010/main" val="3981149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05305828"/>
              </p:ext>
            </p:extLst>
          </p:nvPr>
        </p:nvGraphicFramePr>
        <p:xfrm>
          <a:off x="153988" y="914400"/>
          <a:ext cx="542033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ATM software: </a:t>
            </a:r>
            <a:r>
              <a:rPr lang="en-US" dirty="0" err="1" smtClean="0"/>
              <a:t>WinXP</a:t>
            </a:r>
            <a:r>
              <a:rPr lang="en-US" dirty="0" smtClean="0"/>
              <a:t> but support ended</a:t>
            </a:r>
            <a:endParaRPr lang="en-US" dirty="0"/>
          </a:p>
        </p:txBody>
      </p:sp>
      <p:sp>
        <p:nvSpPr>
          <p:cNvPr id="5" name="Rounded Rectangle 4"/>
          <p:cNvSpPr/>
          <p:nvPr/>
        </p:nvSpPr>
        <p:spPr>
          <a:xfrm>
            <a:off x="70338" y="5933401"/>
            <a:ext cx="8088923" cy="82647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t>CDAC project: Bharat </a:t>
            </a:r>
            <a:r>
              <a:rPr lang="en-US" sz="2400" dirty="0"/>
              <a:t>Operating Systems Solutions (BOSS) </a:t>
            </a:r>
            <a:r>
              <a:rPr lang="en-US" sz="2400" dirty="0" smtClean="0"/>
              <a:t>LINUX. </a:t>
            </a:r>
          </a:p>
          <a:p>
            <a:pPr algn="ctr"/>
            <a:r>
              <a:rPr lang="en-US" sz="2400" dirty="0" smtClean="0"/>
              <a:t>May be in future, could be used.</a:t>
            </a:r>
            <a:endParaRPr lang="en-US" sz="2400" dirty="0"/>
          </a:p>
        </p:txBody>
      </p:sp>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19825" y="2784307"/>
            <a:ext cx="3924175" cy="1050587"/>
          </a:xfrm>
          <a:prstGeom prst="rect">
            <a:avLst/>
          </a:prstGeom>
        </p:spPr>
      </p:pic>
    </p:spTree>
    <p:extLst>
      <p:ext uri="{BB962C8B-B14F-4D97-AF65-F5344CB8AC3E}">
        <p14:creationId xmlns:p14="http://schemas.microsoft.com/office/powerpoint/2010/main" val="3278156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AEC7B32-ACC0-40B8-9B04-F38D63D94B2F}"/>
                                            </p:graphicEl>
                                          </p:spTgt>
                                        </p:tgtEl>
                                        <p:attrNameLst>
                                          <p:attrName>style.visibility</p:attrName>
                                        </p:attrNameLst>
                                      </p:cBhvr>
                                      <p:to>
                                        <p:strVal val="visible"/>
                                      </p:to>
                                    </p:set>
                                    <p:animEffect transition="in" filter="fade">
                                      <p:cBhvr>
                                        <p:cTn id="7" dur="500"/>
                                        <p:tgtEl>
                                          <p:spTgt spid="4">
                                            <p:graphicEl>
                                              <a:dgm id="{EAEC7B32-ACC0-40B8-9B04-F38D63D94B2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94B0F5C-62A0-40BB-B4FC-8E940D002C38}"/>
                                            </p:graphicEl>
                                          </p:spTgt>
                                        </p:tgtEl>
                                        <p:attrNameLst>
                                          <p:attrName>style.visibility</p:attrName>
                                        </p:attrNameLst>
                                      </p:cBhvr>
                                      <p:to>
                                        <p:strVal val="visible"/>
                                      </p:to>
                                    </p:set>
                                    <p:animEffect transition="in" filter="fade">
                                      <p:cBhvr>
                                        <p:cTn id="12" dur="500"/>
                                        <p:tgtEl>
                                          <p:spTgt spid="4">
                                            <p:graphicEl>
                                              <a:dgm id="{A94B0F5C-62A0-40BB-B4FC-8E940D002C3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3D77B7FA-440D-4879-885B-7B86C55F130F}"/>
                                            </p:graphicEl>
                                          </p:spTgt>
                                        </p:tgtEl>
                                        <p:attrNameLst>
                                          <p:attrName>style.visibility</p:attrName>
                                        </p:attrNameLst>
                                      </p:cBhvr>
                                      <p:to>
                                        <p:strVal val="visible"/>
                                      </p:to>
                                    </p:set>
                                    <p:animEffect transition="in" filter="fade">
                                      <p:cBhvr>
                                        <p:cTn id="17" dur="500"/>
                                        <p:tgtEl>
                                          <p:spTgt spid="4">
                                            <p:graphicEl>
                                              <a:dgm id="{3D77B7FA-440D-4879-885B-7B86C55F130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8855317E-FB6A-44F8-B306-3CA54B1BEEDE}"/>
                                            </p:graphicEl>
                                          </p:spTgt>
                                        </p:tgtEl>
                                        <p:attrNameLst>
                                          <p:attrName>style.visibility</p:attrName>
                                        </p:attrNameLst>
                                      </p:cBhvr>
                                      <p:to>
                                        <p:strVal val="visible"/>
                                      </p:to>
                                    </p:set>
                                    <p:animEffect transition="in" filter="fade">
                                      <p:cBhvr>
                                        <p:cTn id="22" dur="500"/>
                                        <p:tgtEl>
                                          <p:spTgt spid="4">
                                            <p:graphicEl>
                                              <a:dgm id="{8855317E-FB6A-44F8-B306-3CA54B1BEED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70145B32-9BAA-40A7-90DE-78BEFBE6FE7E}"/>
                                            </p:graphicEl>
                                          </p:spTgt>
                                        </p:tgtEl>
                                        <p:attrNameLst>
                                          <p:attrName>style.visibility</p:attrName>
                                        </p:attrNameLst>
                                      </p:cBhvr>
                                      <p:to>
                                        <p:strVal val="visible"/>
                                      </p:to>
                                    </p:set>
                                    <p:animEffect transition="in" filter="fade">
                                      <p:cBhvr>
                                        <p:cTn id="27" dur="500"/>
                                        <p:tgtEl>
                                          <p:spTgt spid="4">
                                            <p:graphicEl>
                                              <a:dgm id="{70145B32-9BAA-40A7-90DE-78BEFBE6FE7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C059DF45-ADC6-48AD-88B0-378AA20D454A}"/>
                                            </p:graphicEl>
                                          </p:spTgt>
                                        </p:tgtEl>
                                        <p:attrNameLst>
                                          <p:attrName>style.visibility</p:attrName>
                                        </p:attrNameLst>
                                      </p:cBhvr>
                                      <p:to>
                                        <p:strVal val="visible"/>
                                      </p:to>
                                    </p:set>
                                    <p:animEffect transition="in" filter="fade">
                                      <p:cBhvr>
                                        <p:cTn id="32" dur="500"/>
                                        <p:tgtEl>
                                          <p:spTgt spid="4">
                                            <p:graphicEl>
                                              <a:dgm id="{C059DF45-ADC6-48AD-88B0-378AA20D454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Micro”ATM</a:t>
            </a:r>
            <a:r>
              <a:rPr lang="en-US" dirty="0" smtClean="0"/>
              <a:t>= “DESHI </a:t>
            </a:r>
            <a:r>
              <a:rPr lang="en-US" dirty="0" err="1" smtClean="0"/>
              <a:t>Jugaad</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283" y="2226609"/>
            <a:ext cx="6057900" cy="3695700"/>
          </a:xfrm>
          <a:prstGeom prst="rect">
            <a:avLst/>
          </a:prstGeom>
        </p:spPr>
      </p:pic>
      <p:sp>
        <p:nvSpPr>
          <p:cNvPr id="4" name="Rectangular Callout 3"/>
          <p:cNvSpPr/>
          <p:nvPr/>
        </p:nvSpPr>
        <p:spPr>
          <a:xfrm>
            <a:off x="1049121" y="6088828"/>
            <a:ext cx="6228678" cy="769172"/>
          </a:xfrm>
          <a:prstGeom prst="wedgeRectCallout">
            <a:avLst>
              <a:gd name="adj1" fmla="val -21091"/>
              <a:gd name="adj2" fmla="val -1166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t>PoS</a:t>
            </a:r>
            <a:r>
              <a:rPr lang="en-US" sz="2800" dirty="0" smtClean="0"/>
              <a:t>, Card, </a:t>
            </a:r>
            <a:r>
              <a:rPr lang="en-US" sz="2800" dirty="0" err="1" smtClean="0"/>
              <a:t>Aadhar</a:t>
            </a:r>
            <a:r>
              <a:rPr lang="en-US" sz="2800" dirty="0" smtClean="0"/>
              <a:t> enabled fingerprint scanner</a:t>
            </a:r>
            <a:endParaRPr lang="en-US" sz="2800" dirty="0"/>
          </a:p>
        </p:txBody>
      </p:sp>
      <p:sp>
        <p:nvSpPr>
          <p:cNvPr id="5" name="Rectangular Callout 4"/>
          <p:cNvSpPr/>
          <p:nvPr/>
        </p:nvSpPr>
        <p:spPr>
          <a:xfrm>
            <a:off x="5195944" y="1108245"/>
            <a:ext cx="3797449" cy="903866"/>
          </a:xfrm>
          <a:prstGeom prst="wedgeRectCallout">
            <a:avLst>
              <a:gd name="adj1" fmla="val -60870"/>
              <a:gd name="adj2" fmla="val 527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BC / shopkeeper gives cash manually</a:t>
            </a:r>
            <a:endParaRPr lang="en-US" sz="2800" dirty="0"/>
          </a:p>
        </p:txBody>
      </p:sp>
      <p:sp>
        <p:nvSpPr>
          <p:cNvPr id="6" name="Wave 5"/>
          <p:cNvSpPr/>
          <p:nvPr/>
        </p:nvSpPr>
        <p:spPr>
          <a:xfrm>
            <a:off x="5744584" y="4260028"/>
            <a:ext cx="3248809" cy="1931541"/>
          </a:xfrm>
          <a:prstGeom prst="wav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Budget 2017</a:t>
            </a:r>
          </a:p>
          <a:p>
            <a:pPr algn="ctr"/>
            <a:r>
              <a:rPr lang="en-US" sz="2400" dirty="0" smtClean="0"/>
              <a:t>0% Custom, excise duty</a:t>
            </a:r>
            <a:endParaRPr lang="en-US" sz="2400" dirty="0"/>
          </a:p>
        </p:txBody>
      </p:sp>
    </p:spTree>
    <p:extLst>
      <p:ext uri="{BB962C8B-B14F-4D97-AF65-F5344CB8AC3E}">
        <p14:creationId xmlns:p14="http://schemas.microsoft.com/office/powerpoint/2010/main" val="1592837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9144001" cy="6227763"/>
          </a:xfrm>
          <a:prstGeom prst="rect">
            <a:avLst/>
          </a:prstGeom>
        </p:spPr>
      </p:pic>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dirty="0">
                <a:effectLst/>
              </a:rPr>
              <a:t>RBI’s Classification:(Digital) Payment service providers (PSP</a:t>
            </a:r>
            <a:r>
              <a:rPr lang="en-US" dirty="0" smtClean="0">
                <a:effectLst/>
              </a:rPr>
              <a:t>)</a:t>
            </a:r>
            <a:endParaRPr lang="en-US" dirty="0"/>
          </a:p>
        </p:txBody>
      </p:sp>
      <p:sp>
        <p:nvSpPr>
          <p:cNvPr id="5" name="Rectangle 4"/>
          <p:cNvSpPr/>
          <p:nvPr/>
        </p:nvSpPr>
        <p:spPr>
          <a:xfrm>
            <a:off x="914400" y="6227762"/>
            <a:ext cx="8037513" cy="55989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All Must </a:t>
            </a:r>
            <a:r>
              <a:rPr lang="en-US" sz="2400" dirty="0" err="1" smtClean="0">
                <a:effectLst>
                  <a:outerShdw blurRad="38100" dist="38100" dir="2700000" algn="tl">
                    <a:srgbClr val="000000">
                      <a:alpha val="43137"/>
                    </a:srgbClr>
                  </a:outerShdw>
                </a:effectLst>
              </a:rPr>
              <a:t>reg</a:t>
            </a:r>
            <a:r>
              <a:rPr lang="en-US" sz="2400" dirty="0" smtClean="0">
                <a:effectLst>
                  <a:outerShdw blurRad="38100" dist="38100" dir="2700000" algn="tl">
                    <a:srgbClr val="000000">
                      <a:alpha val="43137"/>
                    </a:srgbClr>
                  </a:outerShdw>
                </a:effectLst>
              </a:rPr>
              <a:t>.@RBI under Payment and settlement system Act 2007</a:t>
            </a:r>
            <a:endParaRPr lang="en-US" sz="2400" dirty="0">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1117347">
            <a:off x="-1065210" y="3121529"/>
            <a:ext cx="4491857" cy="3024517"/>
          </a:xfrm>
          <a:prstGeom prst="rect">
            <a:avLst/>
          </a:prstGeom>
        </p:spPr>
      </p:pic>
    </p:spTree>
    <p:extLst>
      <p:ext uri="{BB962C8B-B14F-4D97-AF65-F5344CB8AC3E}">
        <p14:creationId xmlns:p14="http://schemas.microsoft.com/office/powerpoint/2010/main" val="4136906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68855" y="3287624"/>
            <a:ext cx="4055074" cy="2989104"/>
          </a:xfrm>
          <a:prstGeom prst="rect">
            <a:avLst/>
          </a:prstGeom>
        </p:spPr>
      </p:pic>
      <p:pic>
        <p:nvPicPr>
          <p:cNvPr id="28" name="Picture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732" y="4277698"/>
            <a:ext cx="1193095" cy="1193095"/>
          </a:xfrm>
          <a:prstGeom prst="rect">
            <a:avLst/>
          </a:prstGeom>
        </p:spPr>
      </p:pic>
      <p:sp>
        <p:nvSpPr>
          <p:cNvPr id="26" name="TextBox 25"/>
          <p:cNvSpPr txBox="1"/>
          <p:nvPr/>
        </p:nvSpPr>
        <p:spPr>
          <a:xfrm>
            <a:off x="154010" y="5503147"/>
            <a:ext cx="1594536" cy="5078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Demi Cond" panose="020B0706030402020204" pitchFamily="34" charset="0"/>
              </a:rPr>
              <a:t>Merchant</a:t>
            </a:r>
          </a:p>
        </p:txBody>
      </p:sp>
      <p:sp>
        <p:nvSpPr>
          <p:cNvPr id="10" name="TextBox 9"/>
          <p:cNvSpPr txBox="1"/>
          <p:nvPr/>
        </p:nvSpPr>
        <p:spPr>
          <a:xfrm>
            <a:off x="6719776" y="6276728"/>
            <a:ext cx="2337875" cy="5078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Franklin Gothic Demi Cond" panose="020B0706030402020204" pitchFamily="34" charset="0"/>
              </a:rPr>
              <a:t>Client</a:t>
            </a:r>
            <a:endParaRPr lang="en-US" sz="2700" dirty="0">
              <a:latin typeface="Franklin Gothic Demi Cond" panose="020B0706030402020204" pitchFamily="34" charset="0"/>
            </a:endParaRPr>
          </a:p>
        </p:txBody>
      </p:sp>
      <p:sp>
        <p:nvSpPr>
          <p:cNvPr id="11" name="TextBox 10"/>
          <p:cNvSpPr txBox="1"/>
          <p:nvPr/>
        </p:nvSpPr>
        <p:spPr>
          <a:xfrm>
            <a:off x="154010" y="2406773"/>
            <a:ext cx="1594536" cy="5078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Demi Cond" panose="020B0706030402020204" pitchFamily="34" charset="0"/>
              </a:rPr>
              <a:t>Merchant</a:t>
            </a:r>
          </a:p>
        </p:txBody>
      </p:sp>
      <p:cxnSp>
        <p:nvCxnSpPr>
          <p:cNvPr id="16" name="Straight Arrow Connector 15"/>
          <p:cNvCxnSpPr/>
          <p:nvPr/>
        </p:nvCxnSpPr>
        <p:spPr>
          <a:xfrm>
            <a:off x="7250340" y="2709617"/>
            <a:ext cx="612461" cy="1180707"/>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732" y="1181325"/>
            <a:ext cx="1193095" cy="1193095"/>
          </a:xfrm>
          <a:prstGeom prst="rect">
            <a:avLst/>
          </a:prstGeom>
        </p:spPr>
      </p:pic>
      <p:sp>
        <p:nvSpPr>
          <p:cNvPr id="20" name="TextBox 19"/>
          <p:cNvSpPr txBox="1"/>
          <p:nvPr/>
        </p:nvSpPr>
        <p:spPr>
          <a:xfrm>
            <a:off x="154010" y="4075590"/>
            <a:ext cx="1594536" cy="5078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Demi Cond" panose="020B0706030402020204" pitchFamily="34" charset="0"/>
              </a:rPr>
              <a:t>Merchant</a:t>
            </a:r>
          </a:p>
        </p:txBody>
      </p:sp>
      <p:cxnSp>
        <p:nvCxnSpPr>
          <p:cNvPr id="22" name="Straight Arrow Connector 21"/>
          <p:cNvCxnSpPr>
            <a:stCxn id="21" idx="1"/>
          </p:cNvCxnSpPr>
          <p:nvPr/>
        </p:nvCxnSpPr>
        <p:spPr>
          <a:xfrm flipH="1">
            <a:off x="1748547" y="1649392"/>
            <a:ext cx="3876346" cy="940034"/>
          </a:xfrm>
          <a:prstGeom prst="straightConnector1">
            <a:avLst/>
          </a:prstGeom>
          <a:ln w="152400">
            <a:solidFill>
              <a:srgbClr val="AE275F"/>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732" y="2850141"/>
            <a:ext cx="1193095" cy="1193095"/>
          </a:xfrm>
          <a:prstGeom prst="rect">
            <a:avLst/>
          </a:prstGeom>
        </p:spPr>
      </p:pic>
      <p:cxnSp>
        <p:nvCxnSpPr>
          <p:cNvPr id="29" name="Straight Arrow Connector 28"/>
          <p:cNvCxnSpPr>
            <a:stCxn id="21" idx="1"/>
          </p:cNvCxnSpPr>
          <p:nvPr/>
        </p:nvCxnSpPr>
        <p:spPr>
          <a:xfrm flipH="1">
            <a:off x="1620888" y="1649392"/>
            <a:ext cx="4004004" cy="2470183"/>
          </a:xfrm>
          <a:prstGeom prst="straightConnector1">
            <a:avLst/>
          </a:prstGeom>
          <a:ln w="152400">
            <a:solidFill>
              <a:srgbClr val="AE275F"/>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0" name="Straight Arrow Connector 29"/>
          <p:cNvCxnSpPr>
            <a:stCxn id="21" idx="1"/>
          </p:cNvCxnSpPr>
          <p:nvPr/>
        </p:nvCxnSpPr>
        <p:spPr>
          <a:xfrm flipH="1">
            <a:off x="1693635" y="1649392"/>
            <a:ext cx="3931257" cy="4044066"/>
          </a:xfrm>
          <a:prstGeom prst="straightConnector1">
            <a:avLst/>
          </a:prstGeom>
          <a:ln w="152400">
            <a:solidFill>
              <a:srgbClr val="AE275F"/>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3" name="Straight Arrow Connector 32"/>
          <p:cNvCxnSpPr>
            <a:stCxn id="15" idx="1"/>
          </p:cNvCxnSpPr>
          <p:nvPr/>
        </p:nvCxnSpPr>
        <p:spPr>
          <a:xfrm flipH="1">
            <a:off x="1589977" y="3107817"/>
            <a:ext cx="4065827" cy="1030583"/>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4" name="Straight Arrow Connector 33"/>
          <p:cNvCxnSpPr>
            <a:stCxn id="15" idx="1"/>
            <a:endCxn id="26" idx="3"/>
          </p:cNvCxnSpPr>
          <p:nvPr/>
        </p:nvCxnSpPr>
        <p:spPr>
          <a:xfrm flipH="1">
            <a:off x="1748546" y="3107817"/>
            <a:ext cx="3907257" cy="2637704"/>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40" name="Straight Arrow Connector 39"/>
          <p:cNvCxnSpPr>
            <a:stCxn id="15" idx="1"/>
          </p:cNvCxnSpPr>
          <p:nvPr/>
        </p:nvCxnSpPr>
        <p:spPr>
          <a:xfrm flipH="1" flipV="1">
            <a:off x="1748546" y="2628487"/>
            <a:ext cx="3907257" cy="479330"/>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25" name="TextBox 24"/>
          <p:cNvSpPr txBox="1"/>
          <p:nvPr/>
        </p:nvSpPr>
        <p:spPr>
          <a:xfrm>
            <a:off x="1779458" y="3683193"/>
            <a:ext cx="4742735" cy="1414463"/>
          </a:xfrm>
          <a:prstGeom prst="upArrowCallou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700" dirty="0">
                <a:solidFill>
                  <a:schemeClr val="tx1">
                    <a:lumMod val="95000"/>
                    <a:lumOff val="5000"/>
                  </a:schemeClr>
                </a:solidFill>
                <a:latin typeface="Franklin Gothic Demi Cond" panose="020B0706030402020204" pitchFamily="34" charset="0"/>
              </a:rPr>
              <a:t>Can’t have world wide reach</a:t>
            </a:r>
          </a:p>
          <a:p>
            <a:pPr algn="ctr"/>
            <a:r>
              <a:rPr lang="en-US" sz="2700" dirty="0">
                <a:solidFill>
                  <a:schemeClr val="tx1">
                    <a:lumMod val="95000"/>
                    <a:lumOff val="5000"/>
                  </a:schemeClr>
                </a:solidFill>
                <a:latin typeface="Franklin Gothic Demi Cond" panose="020B0706030402020204" pitchFamily="34" charset="0"/>
              </a:rPr>
              <a:t>Duplication of effort</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0283" y="1917989"/>
            <a:ext cx="2199631" cy="212524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2046" y="-15691"/>
            <a:ext cx="1725262" cy="2123879"/>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9173" y="843657"/>
            <a:ext cx="1281906" cy="853619"/>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00362" y="1403195"/>
            <a:ext cx="1281906" cy="853619"/>
          </a:xfrm>
          <a:prstGeom prst="rect">
            <a:avLst/>
          </a:prstGeom>
        </p:spPr>
      </p:pic>
      <p:pic>
        <p:nvPicPr>
          <p:cNvPr id="31" name="Picture 3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35356" y="2651712"/>
            <a:ext cx="1281906" cy="853619"/>
          </a:xfrm>
          <a:prstGeom prst="rect">
            <a:avLst/>
          </a:prstGeom>
        </p:spPr>
      </p:pic>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6545" y="3211250"/>
            <a:ext cx="1281906" cy="853619"/>
          </a:xfrm>
          <a:prstGeom prst="rect">
            <a:avLst/>
          </a:prstGeom>
        </p:spPr>
      </p:pic>
      <p:pic>
        <p:nvPicPr>
          <p:cNvPr id="35" name="Picture 3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2569" y="5482629"/>
            <a:ext cx="1281906" cy="853619"/>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63758" y="6042167"/>
            <a:ext cx="1281906" cy="853619"/>
          </a:xfrm>
          <a:prstGeom prst="rect">
            <a:avLst/>
          </a:prstGeom>
        </p:spPr>
      </p:pic>
    </p:spTree>
    <p:extLst>
      <p:ext uri="{BB962C8B-B14F-4D97-AF65-F5344CB8AC3E}">
        <p14:creationId xmlns:p14="http://schemas.microsoft.com/office/powerpoint/2010/main" val="735888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53460" y="3297240"/>
            <a:ext cx="4055074" cy="2989104"/>
          </a:xfrm>
          <a:prstGeom prst="rect">
            <a:avLst/>
          </a:prstGeom>
        </p:spPr>
      </p:pic>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326" y="3232524"/>
            <a:ext cx="1172868" cy="1172868"/>
          </a:xfrm>
          <a:prstGeom prst="rect">
            <a:avLst/>
          </a:prstGeom>
        </p:spPr>
      </p:pic>
      <p:sp>
        <p:nvSpPr>
          <p:cNvPr id="6" name="TextBox 5"/>
          <p:cNvSpPr txBox="1"/>
          <p:nvPr/>
        </p:nvSpPr>
        <p:spPr>
          <a:xfrm>
            <a:off x="2781970" y="3582240"/>
            <a:ext cx="2603086" cy="92333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err="1" smtClean="0">
                <a:latin typeface="Franklin Gothic Demi Cond" panose="020B0706030402020204" pitchFamily="34" charset="0"/>
              </a:rPr>
              <a:t>Visacard</a:t>
            </a:r>
            <a:r>
              <a:rPr lang="en-US" sz="2700" dirty="0" smtClean="0">
                <a:latin typeface="Franklin Gothic Demi Cond" panose="020B0706030402020204" pitchFamily="34" charset="0"/>
              </a:rPr>
              <a:t>, </a:t>
            </a:r>
          </a:p>
          <a:p>
            <a:pPr algn="ctr"/>
            <a:r>
              <a:rPr lang="en-US" sz="2700" u="sng" dirty="0" smtClean="0">
                <a:latin typeface="Franklin Gothic Demi Cond" panose="020B0706030402020204" pitchFamily="34" charset="0"/>
              </a:rPr>
              <a:t>Payment gateway</a:t>
            </a:r>
            <a:endParaRPr lang="en-US" sz="2700" u="sng" dirty="0">
              <a:latin typeface="Franklin Gothic Demi Cond" panose="020B0706030402020204" pitchFamily="34" charset="0"/>
            </a:endParaRPr>
          </a:p>
        </p:txBody>
      </p:sp>
      <p:sp>
        <p:nvSpPr>
          <p:cNvPr id="7" name="TextBox 6"/>
          <p:cNvSpPr txBox="1"/>
          <p:nvPr/>
        </p:nvSpPr>
        <p:spPr>
          <a:xfrm>
            <a:off x="2745968" y="4576191"/>
            <a:ext cx="2756916" cy="777954"/>
          </a:xfrm>
          <a:prstGeom prst="upArrowCallout">
            <a:avLst/>
          </a:prstGeom>
          <a:solidFill>
            <a:schemeClr val="accent6">
              <a:lumMod val="75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700" dirty="0">
                <a:solidFill>
                  <a:schemeClr val="bg1"/>
                </a:solidFill>
                <a:latin typeface="Franklin Gothic Demi Cond" panose="020B0706030402020204" pitchFamily="34" charset="0"/>
              </a:rPr>
              <a:t>300 cr./ year</a:t>
            </a:r>
          </a:p>
        </p:txBody>
      </p:sp>
      <p:sp>
        <p:nvSpPr>
          <p:cNvPr id="10" name="TextBox 9"/>
          <p:cNvSpPr txBox="1"/>
          <p:nvPr/>
        </p:nvSpPr>
        <p:spPr>
          <a:xfrm>
            <a:off x="6742657" y="6263261"/>
            <a:ext cx="2273752" cy="5078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Demi Cond" panose="020B0706030402020204" pitchFamily="34" charset="0"/>
              </a:rPr>
              <a:t>Client</a:t>
            </a:r>
          </a:p>
        </p:txBody>
      </p:sp>
      <p:sp>
        <p:nvSpPr>
          <p:cNvPr id="11" name="TextBox 10"/>
          <p:cNvSpPr txBox="1"/>
          <p:nvPr/>
        </p:nvSpPr>
        <p:spPr>
          <a:xfrm>
            <a:off x="-64551" y="1239981"/>
            <a:ext cx="1567504" cy="5078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Demi Cond" panose="020B0706030402020204" pitchFamily="34" charset="0"/>
              </a:rPr>
              <a:t>Merchant</a:t>
            </a:r>
          </a:p>
        </p:txBody>
      </p:sp>
      <p:cxnSp>
        <p:nvCxnSpPr>
          <p:cNvPr id="12" name="Straight Arrow Connector 11"/>
          <p:cNvCxnSpPr>
            <a:stCxn id="11" idx="3"/>
            <a:endCxn id="6" idx="1"/>
          </p:cNvCxnSpPr>
          <p:nvPr/>
        </p:nvCxnSpPr>
        <p:spPr>
          <a:xfrm>
            <a:off x="1502953" y="1493897"/>
            <a:ext cx="1279017" cy="2965506"/>
          </a:xfrm>
          <a:prstGeom prst="straightConnector1">
            <a:avLst/>
          </a:prstGeom>
          <a:ln w="381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a:stCxn id="2" idx="3"/>
            <a:endCxn id="28" idx="1"/>
          </p:cNvCxnSpPr>
          <p:nvPr/>
        </p:nvCxnSpPr>
        <p:spPr>
          <a:xfrm>
            <a:off x="5556547" y="950562"/>
            <a:ext cx="1862191" cy="111378"/>
          </a:xfrm>
          <a:prstGeom prst="straightConnector1">
            <a:avLst/>
          </a:prstGeom>
          <a:ln w="152400">
            <a:solidFill>
              <a:srgbClr val="AE275F"/>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68423" y="1769459"/>
            <a:ext cx="2743438" cy="1720364"/>
          </a:xfrm>
          <a:prstGeom prst="rect">
            <a:avLst/>
          </a:prstGeom>
        </p:spPr>
      </p:pic>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767" y="47394"/>
            <a:ext cx="1172868" cy="1172868"/>
          </a:xfrm>
          <a:prstGeom prst="rect">
            <a:avLst/>
          </a:prstGeom>
        </p:spPr>
      </p:pic>
      <p:sp>
        <p:nvSpPr>
          <p:cNvPr id="18" name="TextBox 17"/>
          <p:cNvSpPr txBox="1"/>
          <p:nvPr/>
        </p:nvSpPr>
        <p:spPr>
          <a:xfrm>
            <a:off x="-77419" y="2925716"/>
            <a:ext cx="1567504" cy="5078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Demi Cond" panose="020B0706030402020204" pitchFamily="34" charset="0"/>
              </a:rPr>
              <a:t>Merchant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899" y="1769459"/>
            <a:ext cx="1172868" cy="1172868"/>
          </a:xfrm>
          <a:prstGeom prst="rect">
            <a:avLst/>
          </a:prstGeom>
        </p:spPr>
      </p:pic>
      <p:cxnSp>
        <p:nvCxnSpPr>
          <p:cNvPr id="21" name="Straight Arrow Connector 20"/>
          <p:cNvCxnSpPr>
            <a:stCxn id="19" idx="3"/>
            <a:endCxn id="6" idx="1"/>
          </p:cNvCxnSpPr>
          <p:nvPr/>
        </p:nvCxnSpPr>
        <p:spPr>
          <a:xfrm>
            <a:off x="1292767" y="2355893"/>
            <a:ext cx="1489203" cy="2103510"/>
          </a:xfrm>
          <a:prstGeom prst="straightConnector1">
            <a:avLst/>
          </a:prstGeom>
          <a:ln w="381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22" name="TextBox 21"/>
          <p:cNvSpPr txBox="1"/>
          <p:nvPr/>
        </p:nvSpPr>
        <p:spPr>
          <a:xfrm>
            <a:off x="-80992" y="4388782"/>
            <a:ext cx="1567504" cy="5078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Demi Cond" panose="020B0706030402020204" pitchFamily="34" charset="0"/>
              </a:rPr>
              <a:t>Merchant</a:t>
            </a:r>
          </a:p>
        </p:txBody>
      </p:sp>
      <p:cxnSp>
        <p:nvCxnSpPr>
          <p:cNvPr id="25" name="Straight Arrow Connector 24"/>
          <p:cNvCxnSpPr>
            <a:stCxn id="42" idx="3"/>
            <a:endCxn id="6" idx="1"/>
          </p:cNvCxnSpPr>
          <p:nvPr/>
        </p:nvCxnSpPr>
        <p:spPr>
          <a:xfrm flipV="1">
            <a:off x="1278572" y="4459403"/>
            <a:ext cx="1503398" cy="1037864"/>
          </a:xfrm>
          <a:prstGeom prst="straightConnector1">
            <a:avLst/>
          </a:prstGeom>
          <a:ln w="381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47396" y="190218"/>
            <a:ext cx="2809151" cy="1520687"/>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42657" y="1961839"/>
            <a:ext cx="1949009" cy="1883100"/>
          </a:xfrm>
          <a:prstGeom prst="rect">
            <a:avLst/>
          </a:prstGeom>
        </p:spPr>
      </p:pic>
      <p:pic>
        <p:nvPicPr>
          <p:cNvPr id="28" name="Picture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8738" y="0"/>
            <a:ext cx="1725262" cy="2123879"/>
          </a:xfrm>
          <a:prstGeom prst="rect">
            <a:avLst/>
          </a:prstGeom>
        </p:spPr>
      </p:pic>
      <p:cxnSp>
        <p:nvCxnSpPr>
          <p:cNvPr id="29" name="Straight Arrow Connector 28"/>
          <p:cNvCxnSpPr>
            <a:stCxn id="20" idx="3"/>
            <a:endCxn id="27" idx="1"/>
          </p:cNvCxnSpPr>
          <p:nvPr/>
        </p:nvCxnSpPr>
        <p:spPr>
          <a:xfrm>
            <a:off x="5511861" y="2629641"/>
            <a:ext cx="1230796" cy="273748"/>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42" name="Picture 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704" y="4910833"/>
            <a:ext cx="1172868" cy="1172868"/>
          </a:xfrm>
          <a:prstGeom prst="rect">
            <a:avLst/>
          </a:prstGeom>
        </p:spPr>
      </p:pic>
      <p:sp>
        <p:nvSpPr>
          <p:cNvPr id="43" name="TextBox 42"/>
          <p:cNvSpPr txBox="1"/>
          <p:nvPr/>
        </p:nvSpPr>
        <p:spPr>
          <a:xfrm>
            <a:off x="-91614" y="6067091"/>
            <a:ext cx="1567504" cy="507831"/>
          </a:xfrm>
          <a:prstGeom prst="rect">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Demi Cond" panose="020B0706030402020204" pitchFamily="34" charset="0"/>
              </a:rPr>
              <a:t>Merchant</a:t>
            </a:r>
          </a:p>
        </p:txBody>
      </p:sp>
      <p:cxnSp>
        <p:nvCxnSpPr>
          <p:cNvPr id="44" name="Straight Arrow Connector 43"/>
          <p:cNvCxnSpPr>
            <a:stCxn id="24" idx="3"/>
            <a:endCxn id="6" idx="1"/>
          </p:cNvCxnSpPr>
          <p:nvPr/>
        </p:nvCxnSpPr>
        <p:spPr>
          <a:xfrm>
            <a:off x="1289194" y="3818958"/>
            <a:ext cx="1492776" cy="640445"/>
          </a:xfrm>
          <a:prstGeom prst="straightConnector1">
            <a:avLst/>
          </a:prstGeom>
          <a:ln w="381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3" name="Rectangular Callout 2"/>
          <p:cNvSpPr/>
          <p:nvPr/>
        </p:nvSpPr>
        <p:spPr>
          <a:xfrm>
            <a:off x="4040371" y="5497267"/>
            <a:ext cx="2264735" cy="1077655"/>
          </a:xfrm>
          <a:prstGeom prst="wedgeRectCallout">
            <a:avLst>
              <a:gd name="adj1" fmla="val 74586"/>
              <a:gd name="adj2" fmla="val -4405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Annual charges of credit / debit card</a:t>
            </a:r>
            <a:endParaRPr lang="en-US" sz="2400" dirty="0"/>
          </a:p>
        </p:txBody>
      </p:sp>
      <p:sp>
        <p:nvSpPr>
          <p:cNvPr id="30" name="Rectangular Callout 29"/>
          <p:cNvSpPr/>
          <p:nvPr/>
        </p:nvSpPr>
        <p:spPr>
          <a:xfrm>
            <a:off x="1537315" y="5497266"/>
            <a:ext cx="2489309" cy="1077655"/>
          </a:xfrm>
          <a:prstGeom prst="wedgeRectCallout">
            <a:avLst>
              <a:gd name="adj1" fmla="val -68137"/>
              <a:gd name="adj2" fmla="val -40110"/>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Merchant Discount rate (MDR) per transaction</a:t>
            </a:r>
            <a:endParaRPr lang="en-US" sz="2400" dirty="0"/>
          </a:p>
        </p:txBody>
      </p:sp>
    </p:spTree>
    <p:extLst>
      <p:ext uri="{BB962C8B-B14F-4D97-AF65-F5344CB8AC3E}">
        <p14:creationId xmlns:p14="http://schemas.microsoft.com/office/powerpoint/2010/main" val="3051515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24525" y="246024"/>
            <a:ext cx="4393845" cy="2454533"/>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81" y="3350550"/>
            <a:ext cx="7150100" cy="2654300"/>
          </a:xfrm>
          <a:prstGeom prst="rect">
            <a:avLst/>
          </a:prstGeom>
        </p:spPr>
      </p:pic>
      <p:sp>
        <p:nvSpPr>
          <p:cNvPr id="7" name="TextBox 6"/>
          <p:cNvSpPr txBox="1"/>
          <p:nvPr/>
        </p:nvSpPr>
        <p:spPr>
          <a:xfrm>
            <a:off x="2934061" y="2294748"/>
            <a:ext cx="2537861" cy="1461611"/>
          </a:xfrm>
          <a:prstGeom prst="upArrowCallou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strike="sngStrike" dirty="0">
                <a:solidFill>
                  <a:schemeClr val="tx1">
                    <a:lumMod val="95000"/>
                    <a:lumOff val="5000"/>
                  </a:schemeClr>
                </a:solidFill>
              </a:rPr>
              <a:t>300 cr./ year</a:t>
            </a:r>
          </a:p>
          <a:p>
            <a:pPr algn="ctr"/>
            <a:r>
              <a:rPr lang="en-US" sz="2800" dirty="0" smtClean="0">
                <a:solidFill>
                  <a:schemeClr val="tx1">
                    <a:lumMod val="95000"/>
                    <a:lumOff val="5000"/>
                  </a:schemeClr>
                </a:solidFill>
              </a:rPr>
              <a:t>40% </a:t>
            </a:r>
            <a:r>
              <a:rPr lang="en-US" sz="2800" dirty="0">
                <a:solidFill>
                  <a:schemeClr val="tx1">
                    <a:lumMod val="95000"/>
                    <a:lumOff val="5000"/>
                  </a:schemeClr>
                </a:solidFill>
              </a:rPr>
              <a:t>less</a:t>
            </a:r>
          </a:p>
        </p:txBody>
      </p:sp>
      <p:sp>
        <p:nvSpPr>
          <p:cNvPr id="11" name="TextBox 10"/>
          <p:cNvSpPr txBox="1"/>
          <p:nvPr/>
        </p:nvSpPr>
        <p:spPr>
          <a:xfrm>
            <a:off x="390906" y="2947898"/>
            <a:ext cx="1947672"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Merchant</a:t>
            </a:r>
          </a:p>
        </p:txBody>
      </p:sp>
      <p:cxnSp>
        <p:nvCxnSpPr>
          <p:cNvPr id="12" name="Straight Arrow Connector 11"/>
          <p:cNvCxnSpPr>
            <a:stCxn id="11" idx="3"/>
            <a:endCxn id="6" idx="1"/>
          </p:cNvCxnSpPr>
          <p:nvPr/>
        </p:nvCxnSpPr>
        <p:spPr>
          <a:xfrm flipV="1">
            <a:off x="2338578" y="2615928"/>
            <a:ext cx="684309" cy="585886"/>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a:stCxn id="6" idx="3"/>
          </p:cNvCxnSpPr>
          <p:nvPr/>
        </p:nvCxnSpPr>
        <p:spPr>
          <a:xfrm flipV="1">
            <a:off x="5368323" y="2230529"/>
            <a:ext cx="1413358" cy="385399"/>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6" name="Straight Arrow Connector 15"/>
          <p:cNvCxnSpPr/>
          <p:nvPr/>
        </p:nvCxnSpPr>
        <p:spPr>
          <a:xfrm>
            <a:off x="7803964" y="3133635"/>
            <a:ext cx="202173" cy="1040332"/>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9375" y="1475432"/>
            <a:ext cx="1457325" cy="1457325"/>
          </a:xfrm>
          <a:prstGeom prst="rect">
            <a:avLst/>
          </a:prstGeom>
        </p:spPr>
      </p:pic>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11597" y="954201"/>
            <a:ext cx="2569216" cy="2482334"/>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2309" y="215539"/>
            <a:ext cx="2361094" cy="1572249"/>
          </a:xfrm>
          <a:prstGeom prst="rect">
            <a:avLst/>
          </a:prstGeom>
        </p:spPr>
      </p:pic>
      <p:pic>
        <p:nvPicPr>
          <p:cNvPr id="17" name="Picture 1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100908" y="3845231"/>
            <a:ext cx="4055074" cy="2989104"/>
          </a:xfrm>
          <a:prstGeom prst="rect">
            <a:avLst/>
          </a:prstGeom>
        </p:spPr>
      </p:pic>
      <p:pic>
        <p:nvPicPr>
          <p:cNvPr id="21" name="Picture 20"/>
          <p:cNvPicPr>
            <a:picLocks noChangeAspect="1"/>
          </p:cNvPicPr>
          <p:nvPr/>
        </p:nvPicPr>
        <p:blipFill>
          <a:blip r:embed="rId8"/>
          <a:stretch>
            <a:fillRect/>
          </a:stretch>
        </p:blipFill>
        <p:spPr>
          <a:xfrm>
            <a:off x="0" y="5801176"/>
            <a:ext cx="9409524" cy="1076190"/>
          </a:xfrm>
          <a:prstGeom prst="rect">
            <a:avLst/>
          </a:prstGeom>
        </p:spPr>
      </p:pic>
      <p:pic>
        <p:nvPicPr>
          <p:cNvPr id="15" name="Picture 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423683" y="5198215"/>
            <a:ext cx="1665101" cy="543706"/>
          </a:xfrm>
          <a:prstGeom prst="rect">
            <a:avLst/>
          </a:prstGeom>
        </p:spPr>
      </p:pic>
      <p:sp>
        <p:nvSpPr>
          <p:cNvPr id="6" name="TextBox 5"/>
          <p:cNvSpPr txBox="1"/>
          <p:nvPr/>
        </p:nvSpPr>
        <p:spPr>
          <a:xfrm>
            <a:off x="3022887" y="2362012"/>
            <a:ext cx="2345436"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err="1" smtClean="0">
                <a:latin typeface="Franklin Gothic Heavy" panose="020B0903020102020204" pitchFamily="34" charset="0"/>
              </a:rPr>
              <a:t>NPCi’s</a:t>
            </a:r>
            <a:r>
              <a:rPr lang="en-US" sz="2700" dirty="0" smtClean="0">
                <a:latin typeface="Franklin Gothic Heavy" panose="020B0903020102020204" pitchFamily="34" charset="0"/>
              </a:rPr>
              <a:t> </a:t>
            </a:r>
            <a:r>
              <a:rPr lang="en-US" sz="2700" dirty="0" err="1" smtClean="0">
                <a:latin typeface="Franklin Gothic Heavy" panose="020B0903020102020204" pitchFamily="34" charset="0"/>
              </a:rPr>
              <a:t>RuPay</a:t>
            </a:r>
            <a:endParaRPr lang="en-US" sz="2700" dirty="0">
              <a:latin typeface="Franklin Gothic Heavy" panose="020B0903020102020204" pitchFamily="34" charset="0"/>
            </a:endParaRPr>
          </a:p>
        </p:txBody>
      </p:sp>
    </p:spTree>
    <p:extLst>
      <p:ext uri="{BB962C8B-B14F-4D97-AF65-F5344CB8AC3E}">
        <p14:creationId xmlns:p14="http://schemas.microsoft.com/office/powerpoint/2010/main" val="27583890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Rupay</a:t>
            </a:r>
            <a:br>
              <a:rPr lang="en-US" dirty="0" smtClean="0"/>
            </a:br>
            <a:r>
              <a:rPr lang="en-US" dirty="0" smtClean="0"/>
              <a:t>rupee + payment</a:t>
            </a:r>
            <a:endParaRPr lang="en-US" dirty="0"/>
          </a:p>
        </p:txBody>
      </p:sp>
      <p:sp>
        <p:nvSpPr>
          <p:cNvPr id="3" name="Content Placeholder 2"/>
          <p:cNvSpPr>
            <a:spLocks noGrp="1"/>
          </p:cNvSpPr>
          <p:nvPr>
            <p:ph idx="1"/>
          </p:nvPr>
        </p:nvSpPr>
        <p:spPr/>
        <p:txBody>
          <a:bodyPr>
            <a:normAutofit/>
          </a:bodyPr>
          <a:lstStyle/>
          <a:p>
            <a:r>
              <a:rPr lang="en-US" dirty="0" err="1"/>
              <a:t>Mastercard</a:t>
            </a:r>
            <a:r>
              <a:rPr lang="en-US" dirty="0"/>
              <a:t>, </a:t>
            </a:r>
            <a:r>
              <a:rPr lang="en-US" dirty="0" err="1"/>
              <a:t>Visacard</a:t>
            </a:r>
            <a:r>
              <a:rPr lang="en-US" dirty="0"/>
              <a:t>, China’s Union </a:t>
            </a:r>
            <a:r>
              <a:rPr lang="en-US" dirty="0" err="1" smtClean="0"/>
              <a:t>Pay..Rupay</a:t>
            </a:r>
            <a:r>
              <a:rPr lang="en-US" dirty="0" smtClean="0"/>
              <a:t> </a:t>
            </a:r>
            <a:r>
              <a:rPr lang="en-US" dirty="0"/>
              <a:t>7</a:t>
            </a:r>
            <a:r>
              <a:rPr lang="en-US" baseline="30000" dirty="0"/>
              <a:t>th</a:t>
            </a:r>
            <a:r>
              <a:rPr lang="en-US" dirty="0"/>
              <a:t> Payment gateway in world</a:t>
            </a:r>
          </a:p>
          <a:p>
            <a:r>
              <a:rPr lang="en-US" dirty="0"/>
              <a:t>3 channel: ATM, </a:t>
            </a:r>
            <a:r>
              <a:rPr lang="en-US" dirty="0" err="1"/>
              <a:t>PoS</a:t>
            </a:r>
            <a:r>
              <a:rPr lang="en-US" dirty="0"/>
              <a:t>, Online</a:t>
            </a:r>
          </a:p>
          <a:p>
            <a:r>
              <a:rPr lang="en-US" dirty="0" smtClean="0"/>
              <a:t>Cashback, airport lounge access etc.</a:t>
            </a:r>
          </a:p>
          <a:p>
            <a:r>
              <a:rPr lang="en-US" dirty="0" smtClean="0"/>
              <a:t>Used by commercial, coop, PSB, private banks; even railway and dairies.</a:t>
            </a:r>
          </a:p>
          <a:p>
            <a:r>
              <a:rPr lang="en-US" dirty="0" smtClean="0">
                <a:solidFill>
                  <a:srgbClr val="FFC000"/>
                </a:solidFill>
              </a:rPr>
              <a:t>Free with PMJDY; </a:t>
            </a:r>
            <a:r>
              <a:rPr lang="en-US" dirty="0" smtClean="0"/>
              <a:t>1 lakh accident Insurance </a:t>
            </a:r>
            <a:r>
              <a:rPr lang="en-US" dirty="0"/>
              <a:t>cover only if </a:t>
            </a:r>
            <a:r>
              <a:rPr lang="en-US" dirty="0" err="1"/>
              <a:t>rupay</a:t>
            </a:r>
            <a:r>
              <a:rPr lang="en-US" dirty="0"/>
              <a:t> card used /45 days. (</a:t>
            </a:r>
            <a:r>
              <a:rPr lang="en-US" dirty="0" err="1" smtClean="0"/>
              <a:t>NPCi</a:t>
            </a:r>
            <a:r>
              <a:rPr lang="en-US" dirty="0" smtClean="0"/>
              <a:t>)*</a:t>
            </a:r>
            <a:endParaRPr lang="en-US" dirty="0"/>
          </a:p>
          <a:p>
            <a:endParaRPr lang="en-US" dirty="0" smtClean="0"/>
          </a:p>
        </p:txBody>
      </p:sp>
      <p:sp>
        <p:nvSpPr>
          <p:cNvPr id="4" name="Text Placeholder 3"/>
          <p:cNvSpPr>
            <a:spLocks noGrp="1"/>
          </p:cNvSpPr>
          <p:nvPr>
            <p:ph type="body" sz="quarter" idx="13"/>
          </p:nvPr>
        </p:nvSpPr>
        <p:spPr/>
        <p:txBody>
          <a:bodyPr/>
          <a:lstStyle/>
          <a:p>
            <a:r>
              <a:rPr lang="en-US" dirty="0" err="1" smtClean="0"/>
              <a:t>NPCi</a:t>
            </a:r>
            <a:endParaRPr lang="en-US" dirty="0"/>
          </a:p>
        </p:txBody>
      </p:sp>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a:ext>
            </a:extLst>
          </a:blip>
          <a:stretch>
            <a:fillRect/>
          </a:stretch>
        </p:blipFill>
        <p:spPr>
          <a:xfrm>
            <a:off x="7102475" y="4361656"/>
            <a:ext cx="1428750" cy="47625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88624" y="5961841"/>
            <a:ext cx="4955376" cy="880471"/>
          </a:xfrm>
          <a:prstGeom prst="rect">
            <a:avLst/>
          </a:prstGeom>
        </p:spPr>
      </p:pic>
    </p:spTree>
    <p:extLst>
      <p:ext uri="{BB962C8B-B14F-4D97-AF65-F5344CB8AC3E}">
        <p14:creationId xmlns:p14="http://schemas.microsoft.com/office/powerpoint/2010/main" val="1815783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smtClean="0"/>
              <a:t>Credit card: Chronology (self study for bank exam)</a:t>
            </a:r>
            <a:endParaRPr lang="en-US" dirty="0"/>
          </a:p>
        </p:txBody>
      </p:sp>
      <p:pic>
        <p:nvPicPr>
          <p:cNvPr id="5" name="Content Placeholder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3180800"/>
            <a:ext cx="1146048" cy="1676400"/>
          </a:xfrm>
          <a:prstGeom prst="rect">
            <a:avLst/>
          </a:prstGeom>
        </p:spPr>
      </p:pic>
    </p:spTree>
    <p:extLst>
      <p:ext uri="{BB962C8B-B14F-4D97-AF65-F5344CB8AC3E}">
        <p14:creationId xmlns:p14="http://schemas.microsoft.com/office/powerpoint/2010/main" val="298956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Card </a:t>
            </a:r>
            <a:r>
              <a:rPr lang="en-US" dirty="0"/>
              <a:t>Types (self study for bank exam)</a:t>
            </a:r>
          </a:p>
        </p:txBody>
      </p:sp>
      <p:graphicFrame>
        <p:nvGraphicFramePr>
          <p:cNvPr id="4" name="Content Placeholder 5"/>
          <p:cNvGraphicFramePr>
            <a:graphicFrameLocks noGrp="1"/>
          </p:cNvGraphicFramePr>
          <p:nvPr>
            <p:ph idx="1"/>
            <p:extLst/>
          </p:nvPr>
        </p:nvGraphicFramePr>
        <p:xfrm>
          <a:off x="145196" y="1380393"/>
          <a:ext cx="40227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5"/>
          <p:cNvGraphicFramePr>
            <a:graphicFrameLocks/>
          </p:cNvGraphicFramePr>
          <p:nvPr>
            <p:extLst>
              <p:ext uri="{D42A27DB-BD31-4B8C-83A1-F6EECF244321}">
                <p14:modId xmlns:p14="http://schemas.microsoft.com/office/powerpoint/2010/main" val="1866792717"/>
              </p:ext>
            </p:extLst>
          </p:nvPr>
        </p:nvGraphicFramePr>
        <p:xfrm>
          <a:off x="4712676" y="1213338"/>
          <a:ext cx="4256821" cy="56446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p:cNvSpPr/>
          <p:nvPr/>
        </p:nvSpPr>
        <p:spPr>
          <a:xfrm>
            <a:off x="615461" y="846169"/>
            <a:ext cx="3481754" cy="48357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Credit Card: “grace period”</a:t>
            </a:r>
          </a:p>
          <a:p>
            <a:pPr algn="ctr"/>
            <a:r>
              <a:rPr lang="en-US" dirty="0"/>
              <a:t>Majority – issued by </a:t>
            </a:r>
            <a:r>
              <a:rPr lang="en-US" dirty="0" smtClean="0"/>
              <a:t>PVB</a:t>
            </a:r>
            <a:endParaRPr lang="en-US" dirty="0"/>
          </a:p>
        </p:txBody>
      </p:sp>
      <p:sp>
        <p:nvSpPr>
          <p:cNvPr id="7" name="Rectangle 6"/>
          <p:cNvSpPr/>
          <p:nvPr/>
        </p:nvSpPr>
        <p:spPr>
          <a:xfrm>
            <a:off x="5487743" y="846169"/>
            <a:ext cx="3481754" cy="48357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Debit cards: “No grace period”</a:t>
            </a:r>
          </a:p>
          <a:p>
            <a:pPr algn="ctr"/>
            <a:r>
              <a:rPr lang="en-US" dirty="0" smtClean="0"/>
              <a:t>Majority – issued by PSB</a:t>
            </a:r>
            <a:endParaRPr lang="en-US" dirty="0"/>
          </a:p>
        </p:txBody>
      </p:sp>
      <p:pic>
        <p:nvPicPr>
          <p:cNvPr id="8" name="Content Placeholder 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719146" y="3259931"/>
            <a:ext cx="1146048" cy="1676400"/>
          </a:xfrm>
          <a:prstGeom prst="rect">
            <a:avLst/>
          </a:prstGeom>
        </p:spPr>
      </p:pic>
    </p:spTree>
    <p:extLst>
      <p:ext uri="{BB962C8B-B14F-4D97-AF65-F5344CB8AC3E}">
        <p14:creationId xmlns:p14="http://schemas.microsoft.com/office/powerpoint/2010/main" val="2653498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4F3C7FA-0F33-44D5-B302-F98FAD4D4B08}"/>
                                            </p:graphicEl>
                                          </p:spTgt>
                                        </p:tgtEl>
                                        <p:attrNameLst>
                                          <p:attrName>style.visibility</p:attrName>
                                        </p:attrNameLst>
                                      </p:cBhvr>
                                      <p:to>
                                        <p:strVal val="visible"/>
                                      </p:to>
                                    </p:set>
                                    <p:animEffect transition="in" filter="fade">
                                      <p:cBhvr>
                                        <p:cTn id="7" dur="500"/>
                                        <p:tgtEl>
                                          <p:spTgt spid="4">
                                            <p:graphicEl>
                                              <a:dgm id="{14F3C7FA-0F33-44D5-B302-F98FAD4D4B0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9AD5FBF-FED4-45A4-A973-8B9BA49E1EA5}"/>
                                            </p:graphicEl>
                                          </p:spTgt>
                                        </p:tgtEl>
                                        <p:attrNameLst>
                                          <p:attrName>style.visibility</p:attrName>
                                        </p:attrNameLst>
                                      </p:cBhvr>
                                      <p:to>
                                        <p:strVal val="visible"/>
                                      </p:to>
                                    </p:set>
                                    <p:animEffect transition="in" filter="fade">
                                      <p:cBhvr>
                                        <p:cTn id="12" dur="500"/>
                                        <p:tgtEl>
                                          <p:spTgt spid="4">
                                            <p:graphicEl>
                                              <a:dgm id="{59AD5FBF-FED4-45A4-A973-8B9BA49E1EA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FAC00FDD-2FFA-4FD1-94CD-5AF2C86C1431}"/>
                                            </p:graphicEl>
                                          </p:spTgt>
                                        </p:tgtEl>
                                        <p:attrNameLst>
                                          <p:attrName>style.visibility</p:attrName>
                                        </p:attrNameLst>
                                      </p:cBhvr>
                                      <p:to>
                                        <p:strVal val="visible"/>
                                      </p:to>
                                    </p:set>
                                    <p:animEffect transition="in" filter="fade">
                                      <p:cBhvr>
                                        <p:cTn id="17" dur="500"/>
                                        <p:tgtEl>
                                          <p:spTgt spid="4">
                                            <p:graphicEl>
                                              <a:dgm id="{FAC00FDD-2FFA-4FD1-94CD-5AF2C86C143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30F72EE5-E407-4F57-8A34-B821C214FF86}"/>
                                            </p:graphicEl>
                                          </p:spTgt>
                                        </p:tgtEl>
                                        <p:attrNameLst>
                                          <p:attrName>style.visibility</p:attrName>
                                        </p:attrNameLst>
                                      </p:cBhvr>
                                      <p:to>
                                        <p:strVal val="visible"/>
                                      </p:to>
                                    </p:set>
                                    <p:animEffect transition="in" filter="fade">
                                      <p:cBhvr>
                                        <p:cTn id="22" dur="500"/>
                                        <p:tgtEl>
                                          <p:spTgt spid="4">
                                            <p:graphicEl>
                                              <a:dgm id="{30F72EE5-E407-4F57-8A34-B821C214FF8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B601ADE0-0371-4FF4-B5FB-53A699775984}"/>
                                            </p:graphicEl>
                                          </p:spTgt>
                                        </p:tgtEl>
                                        <p:attrNameLst>
                                          <p:attrName>style.visibility</p:attrName>
                                        </p:attrNameLst>
                                      </p:cBhvr>
                                      <p:to>
                                        <p:strVal val="visible"/>
                                      </p:to>
                                    </p:set>
                                    <p:animEffect transition="in" filter="fade">
                                      <p:cBhvr>
                                        <p:cTn id="27" dur="500"/>
                                        <p:tgtEl>
                                          <p:spTgt spid="4">
                                            <p:graphicEl>
                                              <a:dgm id="{B601ADE0-0371-4FF4-B5FB-53A69977598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939E774B-B88E-456C-BC70-E0A1A69BFFA8}"/>
                                            </p:graphicEl>
                                          </p:spTgt>
                                        </p:tgtEl>
                                        <p:attrNameLst>
                                          <p:attrName>style.visibility</p:attrName>
                                        </p:attrNameLst>
                                      </p:cBhvr>
                                      <p:to>
                                        <p:strVal val="visible"/>
                                      </p:to>
                                    </p:set>
                                    <p:animEffect transition="in" filter="fade">
                                      <p:cBhvr>
                                        <p:cTn id="32" dur="500"/>
                                        <p:tgtEl>
                                          <p:spTgt spid="4">
                                            <p:graphicEl>
                                              <a:dgm id="{939E774B-B88E-456C-BC70-E0A1A69BFFA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F4C01E1E-94C6-439E-8DDD-E97794C05A9C}"/>
                                            </p:graphicEl>
                                          </p:spTgt>
                                        </p:tgtEl>
                                        <p:attrNameLst>
                                          <p:attrName>style.visibility</p:attrName>
                                        </p:attrNameLst>
                                      </p:cBhvr>
                                      <p:to>
                                        <p:strVal val="visible"/>
                                      </p:to>
                                    </p:set>
                                    <p:animEffect transition="in" filter="fade">
                                      <p:cBhvr>
                                        <p:cTn id="37" dur="500"/>
                                        <p:tgtEl>
                                          <p:spTgt spid="5">
                                            <p:graphicEl>
                                              <a:dgm id="{F4C01E1E-94C6-439E-8DDD-E97794C05A9C}"/>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1DB1A58E-2DE3-47EF-99B1-2CDD74002178}"/>
                                            </p:graphicEl>
                                          </p:spTgt>
                                        </p:tgtEl>
                                        <p:attrNameLst>
                                          <p:attrName>style.visibility</p:attrName>
                                        </p:attrNameLst>
                                      </p:cBhvr>
                                      <p:to>
                                        <p:strVal val="visible"/>
                                      </p:to>
                                    </p:set>
                                    <p:animEffect transition="in" filter="fade">
                                      <p:cBhvr>
                                        <p:cTn id="42" dur="500"/>
                                        <p:tgtEl>
                                          <p:spTgt spid="5">
                                            <p:graphicEl>
                                              <a:dgm id="{1DB1A58E-2DE3-47EF-99B1-2CDD74002178}"/>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356DD338-1FD8-488E-BBD2-47C6AE3CC2B7}"/>
                                            </p:graphicEl>
                                          </p:spTgt>
                                        </p:tgtEl>
                                        <p:attrNameLst>
                                          <p:attrName>style.visibility</p:attrName>
                                        </p:attrNameLst>
                                      </p:cBhvr>
                                      <p:to>
                                        <p:strVal val="visible"/>
                                      </p:to>
                                    </p:set>
                                    <p:animEffect transition="in" filter="fade">
                                      <p:cBhvr>
                                        <p:cTn id="47" dur="500"/>
                                        <p:tgtEl>
                                          <p:spTgt spid="5">
                                            <p:graphicEl>
                                              <a:dgm id="{356DD338-1FD8-488E-BBD2-47C6AE3CC2B7}"/>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4C2D91F8-82FA-412D-91B8-8885FD022C05}"/>
                                            </p:graphicEl>
                                          </p:spTgt>
                                        </p:tgtEl>
                                        <p:attrNameLst>
                                          <p:attrName>style.visibility</p:attrName>
                                        </p:attrNameLst>
                                      </p:cBhvr>
                                      <p:to>
                                        <p:strVal val="visible"/>
                                      </p:to>
                                    </p:set>
                                    <p:animEffect transition="in" filter="fade">
                                      <p:cBhvr>
                                        <p:cTn id="52" dur="500"/>
                                        <p:tgtEl>
                                          <p:spTgt spid="5">
                                            <p:graphicEl>
                                              <a:dgm id="{4C2D91F8-82FA-412D-91B8-8885FD022C0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38DDAB16-1034-4B9E-9933-E0EB18E3F3EC}"/>
                                            </p:graphicEl>
                                          </p:spTgt>
                                        </p:tgtEl>
                                        <p:attrNameLst>
                                          <p:attrName>style.visibility</p:attrName>
                                        </p:attrNameLst>
                                      </p:cBhvr>
                                      <p:to>
                                        <p:strVal val="visible"/>
                                      </p:to>
                                    </p:set>
                                    <p:animEffect transition="in" filter="fade">
                                      <p:cBhvr>
                                        <p:cTn id="57" dur="500"/>
                                        <p:tgtEl>
                                          <p:spTgt spid="5">
                                            <p:graphicEl>
                                              <a:dgm id="{38DDAB16-1034-4B9E-9933-E0EB18E3F3EC}"/>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ABB8A6CD-8C05-49C1-BFCC-6BF423C59804}"/>
                                            </p:graphicEl>
                                          </p:spTgt>
                                        </p:tgtEl>
                                        <p:attrNameLst>
                                          <p:attrName>style.visibility</p:attrName>
                                        </p:attrNameLst>
                                      </p:cBhvr>
                                      <p:to>
                                        <p:strVal val="visible"/>
                                      </p:to>
                                    </p:set>
                                    <p:animEffect transition="in" filter="fade">
                                      <p:cBhvr>
                                        <p:cTn id="62" dur="500"/>
                                        <p:tgtEl>
                                          <p:spTgt spid="5">
                                            <p:graphicEl>
                                              <a:dgm id="{ABB8A6CD-8C05-49C1-BFCC-6BF423C5980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5" grpId="0">
        <p:bldSub>
          <a:bldDgm bld="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927" y="21265"/>
            <a:ext cx="9211854" cy="6198782"/>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505119883"/>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Card technologies</a:t>
            </a:r>
            <a:endParaRPr lang="en-US" dirty="0"/>
          </a:p>
        </p:txBody>
      </p:sp>
    </p:spTree>
    <p:extLst>
      <p:ext uri="{BB962C8B-B14F-4D97-AF65-F5344CB8AC3E}">
        <p14:creationId xmlns:p14="http://schemas.microsoft.com/office/powerpoint/2010/main" val="12179101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145A552-44DC-4204-9CF2-5566EF7EEBB9}"/>
                                            </p:graphicEl>
                                          </p:spTgt>
                                        </p:tgtEl>
                                        <p:attrNameLst>
                                          <p:attrName>style.visibility</p:attrName>
                                        </p:attrNameLst>
                                      </p:cBhvr>
                                      <p:to>
                                        <p:strVal val="visible"/>
                                      </p:to>
                                    </p:set>
                                    <p:animEffect transition="in" filter="fade">
                                      <p:cBhvr>
                                        <p:cTn id="7" dur="500"/>
                                        <p:tgtEl>
                                          <p:spTgt spid="8">
                                            <p:graphicEl>
                                              <a:dgm id="{4145A552-44DC-4204-9CF2-5566EF7EEBB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4B84CE1C-5524-4164-8043-6290D105B506}"/>
                                            </p:graphicEl>
                                          </p:spTgt>
                                        </p:tgtEl>
                                        <p:attrNameLst>
                                          <p:attrName>style.visibility</p:attrName>
                                        </p:attrNameLst>
                                      </p:cBhvr>
                                      <p:to>
                                        <p:strVal val="visible"/>
                                      </p:to>
                                    </p:set>
                                    <p:animEffect transition="in" filter="fade">
                                      <p:cBhvr>
                                        <p:cTn id="10" dur="500"/>
                                        <p:tgtEl>
                                          <p:spTgt spid="8">
                                            <p:graphicEl>
                                              <a:dgm id="{4B84CE1C-5524-4164-8043-6290D105B50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B291AC59-B9E8-4D8D-8078-2EF91D0D9CEE}"/>
                                            </p:graphicEl>
                                          </p:spTgt>
                                        </p:tgtEl>
                                        <p:attrNameLst>
                                          <p:attrName>style.visibility</p:attrName>
                                        </p:attrNameLst>
                                      </p:cBhvr>
                                      <p:to>
                                        <p:strVal val="visible"/>
                                      </p:to>
                                    </p:set>
                                    <p:animEffect transition="in" filter="fade">
                                      <p:cBhvr>
                                        <p:cTn id="15" dur="500"/>
                                        <p:tgtEl>
                                          <p:spTgt spid="8">
                                            <p:graphicEl>
                                              <a:dgm id="{B291AC59-B9E8-4D8D-8078-2EF91D0D9CE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6F729B9D-5C72-4C41-BFDD-9D1952DB7866}"/>
                                            </p:graphicEl>
                                          </p:spTgt>
                                        </p:tgtEl>
                                        <p:attrNameLst>
                                          <p:attrName>style.visibility</p:attrName>
                                        </p:attrNameLst>
                                      </p:cBhvr>
                                      <p:to>
                                        <p:strVal val="visible"/>
                                      </p:to>
                                    </p:set>
                                    <p:animEffect transition="in" filter="fade">
                                      <p:cBhvr>
                                        <p:cTn id="18" dur="500"/>
                                        <p:tgtEl>
                                          <p:spTgt spid="8">
                                            <p:graphicEl>
                                              <a:dgm id="{6F729B9D-5C72-4C41-BFDD-9D1952DB78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3988" y="641838"/>
          <a:ext cx="8797925" cy="5934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a:t>Negotiable Instruments Act, </a:t>
            </a:r>
            <a:r>
              <a:rPr lang="en-US" dirty="0" smtClean="0"/>
              <a:t>1881- Types</a:t>
            </a:r>
            <a:endParaRPr lang="en-US" dirty="0"/>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099" y="1784838"/>
            <a:ext cx="1090125" cy="1594598"/>
          </a:xfrm>
          <a:prstGeom prst="rect">
            <a:avLst/>
          </a:prstGeom>
        </p:spPr>
      </p:pic>
    </p:spTree>
    <p:extLst>
      <p:ext uri="{BB962C8B-B14F-4D97-AF65-F5344CB8AC3E}">
        <p14:creationId xmlns:p14="http://schemas.microsoft.com/office/powerpoint/2010/main" val="5484798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F22949EF-5899-4BF3-97F8-9C9487D6ADE5}"/>
                                            </p:graphicEl>
                                          </p:spTgt>
                                        </p:tgtEl>
                                        <p:attrNameLst>
                                          <p:attrName>style.visibility</p:attrName>
                                        </p:attrNameLst>
                                      </p:cBhvr>
                                      <p:to>
                                        <p:strVal val="visible"/>
                                      </p:to>
                                    </p:set>
                                    <p:animEffect transition="in" filter="fade">
                                      <p:cBhvr>
                                        <p:cTn id="7" dur="500"/>
                                        <p:tgtEl>
                                          <p:spTgt spid="8">
                                            <p:graphicEl>
                                              <a:dgm id="{F22949EF-5899-4BF3-97F8-9C9487D6ADE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34620448-84B7-4151-93D9-226406F2EBBC}"/>
                                            </p:graphicEl>
                                          </p:spTgt>
                                        </p:tgtEl>
                                        <p:attrNameLst>
                                          <p:attrName>style.visibility</p:attrName>
                                        </p:attrNameLst>
                                      </p:cBhvr>
                                      <p:to>
                                        <p:strVal val="visible"/>
                                      </p:to>
                                    </p:set>
                                    <p:animEffect transition="in" filter="fade">
                                      <p:cBhvr>
                                        <p:cTn id="10" dur="500"/>
                                        <p:tgtEl>
                                          <p:spTgt spid="8">
                                            <p:graphicEl>
                                              <a:dgm id="{34620448-84B7-4151-93D9-226406F2EBB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29E71417-2D4F-44ED-97FA-6508FF0AD7E4}"/>
                                            </p:graphicEl>
                                          </p:spTgt>
                                        </p:tgtEl>
                                        <p:attrNameLst>
                                          <p:attrName>style.visibility</p:attrName>
                                        </p:attrNameLst>
                                      </p:cBhvr>
                                      <p:to>
                                        <p:strVal val="visible"/>
                                      </p:to>
                                    </p:set>
                                    <p:animEffect transition="in" filter="fade">
                                      <p:cBhvr>
                                        <p:cTn id="15" dur="500"/>
                                        <p:tgtEl>
                                          <p:spTgt spid="8">
                                            <p:graphicEl>
                                              <a:dgm id="{29E71417-2D4F-44ED-97FA-6508FF0AD7E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A8FA4BBC-D1CB-4476-B671-ADAA2FB06EBE}"/>
                                            </p:graphicEl>
                                          </p:spTgt>
                                        </p:tgtEl>
                                        <p:attrNameLst>
                                          <p:attrName>style.visibility</p:attrName>
                                        </p:attrNameLst>
                                      </p:cBhvr>
                                      <p:to>
                                        <p:strVal val="visible"/>
                                      </p:to>
                                    </p:set>
                                    <p:animEffect transition="in" filter="fade">
                                      <p:cBhvr>
                                        <p:cTn id="20" dur="500"/>
                                        <p:tgtEl>
                                          <p:spTgt spid="8">
                                            <p:graphicEl>
                                              <a:dgm id="{A8FA4BBC-D1CB-4476-B671-ADAA2FB06EB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EBC1DD7C-3256-438A-94D4-4800AE964DFD}"/>
                                            </p:graphicEl>
                                          </p:spTgt>
                                        </p:tgtEl>
                                        <p:attrNameLst>
                                          <p:attrName>style.visibility</p:attrName>
                                        </p:attrNameLst>
                                      </p:cBhvr>
                                      <p:to>
                                        <p:strVal val="visible"/>
                                      </p:to>
                                    </p:set>
                                    <p:animEffect transition="in" filter="fade">
                                      <p:cBhvr>
                                        <p:cTn id="23" dur="500"/>
                                        <p:tgtEl>
                                          <p:spTgt spid="8">
                                            <p:graphicEl>
                                              <a:dgm id="{EBC1DD7C-3256-438A-94D4-4800AE964DFD}"/>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C8593E07-FE2A-4520-8348-C4AEFDC8CC62}"/>
                                            </p:graphicEl>
                                          </p:spTgt>
                                        </p:tgtEl>
                                        <p:attrNameLst>
                                          <p:attrName>style.visibility</p:attrName>
                                        </p:attrNameLst>
                                      </p:cBhvr>
                                      <p:to>
                                        <p:strVal val="visible"/>
                                      </p:to>
                                    </p:set>
                                    <p:animEffect transition="in" filter="fade">
                                      <p:cBhvr>
                                        <p:cTn id="28" dur="500"/>
                                        <p:tgtEl>
                                          <p:spTgt spid="8">
                                            <p:graphicEl>
                                              <a:dgm id="{C8593E07-FE2A-4520-8348-C4AEFDC8CC62}"/>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graphicEl>
                                              <a:dgm id="{A983783B-4089-4D11-BBEA-2C2B570190C4}"/>
                                            </p:graphicEl>
                                          </p:spTgt>
                                        </p:tgtEl>
                                        <p:attrNameLst>
                                          <p:attrName>style.visibility</p:attrName>
                                        </p:attrNameLst>
                                      </p:cBhvr>
                                      <p:to>
                                        <p:strVal val="visible"/>
                                      </p:to>
                                    </p:set>
                                    <p:animEffect transition="in" filter="fade">
                                      <p:cBhvr>
                                        <p:cTn id="33" dur="500"/>
                                        <p:tgtEl>
                                          <p:spTgt spid="8">
                                            <p:graphicEl>
                                              <a:dgm id="{A983783B-4089-4D11-BBEA-2C2B570190C4}"/>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graphicEl>
                                              <a:dgm id="{B95D9145-070C-4FE7-BAF6-CCE9046F4089}"/>
                                            </p:graphicEl>
                                          </p:spTgt>
                                        </p:tgtEl>
                                        <p:attrNameLst>
                                          <p:attrName>style.visibility</p:attrName>
                                        </p:attrNameLst>
                                      </p:cBhvr>
                                      <p:to>
                                        <p:strVal val="visible"/>
                                      </p:to>
                                    </p:set>
                                    <p:animEffect transition="in" filter="fade">
                                      <p:cBhvr>
                                        <p:cTn id="36" dur="500"/>
                                        <p:tgtEl>
                                          <p:spTgt spid="8">
                                            <p:graphicEl>
                                              <a:dgm id="{B95D9145-070C-4FE7-BAF6-CCE9046F4089}"/>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graphicEl>
                                              <a:dgm id="{CC437AEE-DB69-419E-98F3-1E8A579147E1}"/>
                                            </p:graphicEl>
                                          </p:spTgt>
                                        </p:tgtEl>
                                        <p:attrNameLst>
                                          <p:attrName>style.visibility</p:attrName>
                                        </p:attrNameLst>
                                      </p:cBhvr>
                                      <p:to>
                                        <p:strVal val="visible"/>
                                      </p:to>
                                    </p:set>
                                    <p:animEffect transition="in" filter="fade">
                                      <p:cBhvr>
                                        <p:cTn id="41" dur="500"/>
                                        <p:tgtEl>
                                          <p:spTgt spid="8">
                                            <p:graphicEl>
                                              <a:dgm id="{CC437AEE-DB69-419E-98F3-1E8A579147E1}"/>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
                                            <p:graphicEl>
                                              <a:dgm id="{D61C817B-20AF-4D56-BBB5-383479F094B2}"/>
                                            </p:graphicEl>
                                          </p:spTgt>
                                        </p:tgtEl>
                                        <p:attrNameLst>
                                          <p:attrName>style.visibility</p:attrName>
                                        </p:attrNameLst>
                                      </p:cBhvr>
                                      <p:to>
                                        <p:strVal val="visible"/>
                                      </p:to>
                                    </p:set>
                                    <p:animEffect transition="in" filter="fade">
                                      <p:cBhvr>
                                        <p:cTn id="46" dur="500"/>
                                        <p:tgtEl>
                                          <p:spTgt spid="8">
                                            <p:graphicEl>
                                              <a:dgm id="{D61C817B-20AF-4D56-BBB5-383479F094B2}"/>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graphicEl>
                                              <a:dgm id="{4A156D58-8E04-499B-8438-AD9D36DDBCB9}"/>
                                            </p:graphicEl>
                                          </p:spTgt>
                                        </p:tgtEl>
                                        <p:attrNameLst>
                                          <p:attrName>style.visibility</p:attrName>
                                        </p:attrNameLst>
                                      </p:cBhvr>
                                      <p:to>
                                        <p:strVal val="visible"/>
                                      </p:to>
                                    </p:set>
                                    <p:animEffect transition="in" filter="fade">
                                      <p:cBhvr>
                                        <p:cTn id="49" dur="500"/>
                                        <p:tgtEl>
                                          <p:spTgt spid="8">
                                            <p:graphicEl>
                                              <a:dgm id="{4A156D58-8E04-499B-8438-AD9D36DDBCB9}"/>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graphicEl>
                                              <a:dgm id="{B10A9C55-2A62-47EB-9C8D-D9FDBDDC3A51}"/>
                                            </p:graphicEl>
                                          </p:spTgt>
                                        </p:tgtEl>
                                        <p:attrNameLst>
                                          <p:attrName>style.visibility</p:attrName>
                                        </p:attrNameLst>
                                      </p:cBhvr>
                                      <p:to>
                                        <p:strVal val="visible"/>
                                      </p:to>
                                    </p:set>
                                    <p:animEffect transition="in" filter="fade">
                                      <p:cBhvr>
                                        <p:cTn id="54" dur="500"/>
                                        <p:tgtEl>
                                          <p:spTgt spid="8">
                                            <p:graphicEl>
                                              <a:dgm id="{B10A9C55-2A62-47EB-9C8D-D9FDBDDC3A5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622936"/>
            <a:ext cx="7209692" cy="4235064"/>
          </a:xfrm>
          <a:prstGeom prst="rect">
            <a:avLst/>
          </a:prstGeom>
        </p:spPr>
      </p:pic>
      <p:graphicFrame>
        <p:nvGraphicFramePr>
          <p:cNvPr id="8" name="Content Placeholder 7"/>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Card technology</a:t>
            </a:r>
            <a:endParaRPr lang="en-US" dirty="0"/>
          </a:p>
        </p:txBody>
      </p:sp>
    </p:spTree>
    <p:extLst>
      <p:ext uri="{BB962C8B-B14F-4D97-AF65-F5344CB8AC3E}">
        <p14:creationId xmlns:p14="http://schemas.microsoft.com/office/powerpoint/2010/main" val="2951614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CCA65A68-668F-4077-AB94-CC3639CCC0F9}"/>
                                            </p:graphicEl>
                                          </p:spTgt>
                                        </p:tgtEl>
                                        <p:attrNameLst>
                                          <p:attrName>style.visibility</p:attrName>
                                        </p:attrNameLst>
                                      </p:cBhvr>
                                      <p:to>
                                        <p:strVal val="visible"/>
                                      </p:to>
                                    </p:set>
                                    <p:animEffect transition="in" filter="fade">
                                      <p:cBhvr>
                                        <p:cTn id="7" dur="500"/>
                                        <p:tgtEl>
                                          <p:spTgt spid="8">
                                            <p:graphicEl>
                                              <a:dgm id="{CCA65A68-668F-4077-AB94-CC3639CCC0F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F6515A78-3A60-4F77-B1C8-576F5B61C879}"/>
                                            </p:graphicEl>
                                          </p:spTgt>
                                        </p:tgtEl>
                                        <p:attrNameLst>
                                          <p:attrName>style.visibility</p:attrName>
                                        </p:attrNameLst>
                                      </p:cBhvr>
                                      <p:to>
                                        <p:strVal val="visible"/>
                                      </p:to>
                                    </p:set>
                                    <p:animEffect transition="in" filter="fade">
                                      <p:cBhvr>
                                        <p:cTn id="10" dur="500"/>
                                        <p:tgtEl>
                                          <p:spTgt spid="8">
                                            <p:graphicEl>
                                              <a:dgm id="{F6515A78-3A60-4F77-B1C8-576F5B61C87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1630AADE-F6C5-48B2-A2F4-ABC40BB24BB0}"/>
                                            </p:graphicEl>
                                          </p:spTgt>
                                        </p:tgtEl>
                                        <p:attrNameLst>
                                          <p:attrName>style.visibility</p:attrName>
                                        </p:attrNameLst>
                                      </p:cBhvr>
                                      <p:to>
                                        <p:strVal val="visible"/>
                                      </p:to>
                                    </p:set>
                                    <p:animEffect transition="in" filter="fade">
                                      <p:cBhvr>
                                        <p:cTn id="15" dur="500"/>
                                        <p:tgtEl>
                                          <p:spTgt spid="8">
                                            <p:graphicEl>
                                              <a:dgm id="{1630AADE-F6C5-48B2-A2F4-ABC40BB24BB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51146F2D-2F9A-40EF-9C10-24569F989E67}"/>
                                            </p:graphicEl>
                                          </p:spTgt>
                                        </p:tgtEl>
                                        <p:attrNameLst>
                                          <p:attrName>style.visibility</p:attrName>
                                        </p:attrNameLst>
                                      </p:cBhvr>
                                      <p:to>
                                        <p:strVal val="visible"/>
                                      </p:to>
                                    </p:set>
                                    <p:animEffect transition="in" filter="fade">
                                      <p:cBhvr>
                                        <p:cTn id="18" dur="500"/>
                                        <p:tgtEl>
                                          <p:spTgt spid="8">
                                            <p:graphicEl>
                                              <a:dgm id="{51146F2D-2F9A-40EF-9C10-24569F989E6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UPSC CSAT 2015</a:t>
            </a:r>
            <a:endParaRPr lang="en-US" dirty="0"/>
          </a:p>
        </p:txBody>
      </p:sp>
      <p:sp>
        <p:nvSpPr>
          <p:cNvPr id="4" name="Content Placeholder 3"/>
          <p:cNvSpPr>
            <a:spLocks noGrp="1"/>
          </p:cNvSpPr>
          <p:nvPr>
            <p:ph idx="1"/>
          </p:nvPr>
        </p:nvSpPr>
        <p:spPr/>
        <p:txBody>
          <a:bodyPr>
            <a:normAutofit/>
          </a:bodyPr>
          <a:lstStyle/>
          <a:p>
            <a:pPr marL="0" indent="0">
              <a:buNone/>
            </a:pPr>
            <a:r>
              <a:rPr lang="en-US" dirty="0"/>
              <a:t>82. </a:t>
            </a:r>
            <a:r>
              <a:rPr lang="en-US" dirty="0" smtClean="0"/>
              <a:t>Correct statements about NFC?</a:t>
            </a:r>
            <a:endParaRPr lang="en-US" dirty="0"/>
          </a:p>
          <a:p>
            <a:pPr marL="514350" indent="-514350">
              <a:buFont typeface="+mj-lt"/>
              <a:buAutoNum type="arabicPeriod"/>
            </a:pPr>
            <a:r>
              <a:rPr lang="en-US" sz="3600" dirty="0"/>
              <a:t>It is a </a:t>
            </a:r>
            <a:r>
              <a:rPr lang="en-US" sz="3600" dirty="0">
                <a:solidFill>
                  <a:srgbClr val="FFC000"/>
                </a:solidFill>
              </a:rPr>
              <a:t>contactless</a:t>
            </a:r>
            <a:r>
              <a:rPr lang="en-US" sz="3600" dirty="0"/>
              <a:t> communication technology based on electromagnetic radio fields. </a:t>
            </a:r>
          </a:p>
          <a:p>
            <a:pPr marL="514350" indent="-514350">
              <a:buFont typeface="+mj-lt"/>
              <a:buAutoNum type="arabicPeriod"/>
            </a:pPr>
            <a:r>
              <a:rPr lang="en-US" sz="3600" dirty="0"/>
              <a:t>NFC devices can be used at a distance of </a:t>
            </a:r>
            <a:r>
              <a:rPr lang="en-US" sz="3600" dirty="0">
                <a:solidFill>
                  <a:srgbClr val="FFC000"/>
                </a:solidFill>
              </a:rPr>
              <a:t>even a </a:t>
            </a:r>
            <a:r>
              <a:rPr lang="en-US" sz="3600" dirty="0" err="1">
                <a:solidFill>
                  <a:srgbClr val="FFC000"/>
                </a:solidFill>
              </a:rPr>
              <a:t>metre</a:t>
            </a:r>
            <a:r>
              <a:rPr lang="en-US" sz="3600" dirty="0">
                <a:solidFill>
                  <a:srgbClr val="FFC000"/>
                </a:solidFill>
              </a:rPr>
              <a:t> </a:t>
            </a:r>
            <a:r>
              <a:rPr lang="en-US" sz="3600" dirty="0"/>
              <a:t>from each other.</a:t>
            </a:r>
          </a:p>
          <a:p>
            <a:pPr marL="514350" indent="-514350">
              <a:buFont typeface="+mj-lt"/>
              <a:buAutoNum type="arabicPeriod"/>
            </a:pPr>
            <a:r>
              <a:rPr lang="en-US" sz="3600" dirty="0"/>
              <a:t>NFC can use </a:t>
            </a:r>
            <a:r>
              <a:rPr lang="en-US" sz="3600" dirty="0">
                <a:solidFill>
                  <a:srgbClr val="FFC000"/>
                </a:solidFill>
              </a:rPr>
              <a:t>encryption</a:t>
            </a:r>
            <a:r>
              <a:rPr lang="en-US" sz="3600" dirty="0"/>
              <a:t> when sending sensitive information.</a:t>
            </a:r>
          </a:p>
          <a:p>
            <a:pPr marL="0" indent="0">
              <a:buNone/>
            </a:pPr>
            <a:r>
              <a:rPr lang="en-US" sz="3200" dirty="0" smtClean="0"/>
              <a:t>Answer Codes</a:t>
            </a:r>
          </a:p>
          <a:p>
            <a:pPr marL="0" indent="0">
              <a:buNone/>
            </a:pPr>
            <a:r>
              <a:rPr lang="en-US" sz="3200" dirty="0"/>
              <a:t>A) 1 and 2 Only </a:t>
            </a:r>
            <a:r>
              <a:rPr lang="en-US" sz="3200" dirty="0" smtClean="0"/>
              <a:t>			B</a:t>
            </a:r>
            <a:r>
              <a:rPr lang="en-US" sz="3200" dirty="0"/>
              <a:t>) </a:t>
            </a:r>
            <a:r>
              <a:rPr lang="en-US" sz="3200" dirty="0" smtClean="0"/>
              <a:t>2 </a:t>
            </a:r>
            <a:r>
              <a:rPr lang="en-US" sz="3200" dirty="0"/>
              <a:t>Only</a:t>
            </a:r>
          </a:p>
          <a:p>
            <a:pPr marL="0" indent="0">
              <a:buNone/>
            </a:pPr>
            <a:r>
              <a:rPr lang="en-US" sz="3200" dirty="0"/>
              <a:t>C) 1 and 3 only </a:t>
            </a:r>
            <a:r>
              <a:rPr lang="en-US" sz="3200" dirty="0" smtClean="0"/>
              <a:t>			D</a:t>
            </a:r>
            <a:r>
              <a:rPr lang="en-US" sz="3200" dirty="0"/>
              <a:t>) 1, 2 and </a:t>
            </a:r>
            <a:r>
              <a:rPr lang="en-US" sz="3200" dirty="0" smtClean="0"/>
              <a:t>3</a:t>
            </a:r>
            <a:endParaRPr lang="en-US" sz="3200" dirty="0"/>
          </a:p>
        </p:txBody>
      </p:sp>
    </p:spTree>
    <p:extLst>
      <p:ext uri="{BB962C8B-B14F-4D97-AF65-F5344CB8AC3E}">
        <p14:creationId xmlns:p14="http://schemas.microsoft.com/office/powerpoint/2010/main" val="375773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UPSC CSAT 2015</a:t>
            </a:r>
            <a:endParaRPr lang="en-US" dirty="0"/>
          </a:p>
        </p:txBody>
      </p:sp>
      <p:sp>
        <p:nvSpPr>
          <p:cNvPr id="4" name="Content Placeholder 3"/>
          <p:cNvSpPr>
            <a:spLocks noGrp="1"/>
          </p:cNvSpPr>
          <p:nvPr>
            <p:ph idx="1"/>
          </p:nvPr>
        </p:nvSpPr>
        <p:spPr/>
        <p:txBody>
          <a:bodyPr>
            <a:normAutofit/>
          </a:bodyPr>
          <a:lstStyle/>
          <a:p>
            <a:pPr marL="0" indent="0">
              <a:buNone/>
            </a:pPr>
            <a:r>
              <a:rPr lang="en-US" dirty="0"/>
              <a:t>82. </a:t>
            </a:r>
            <a:r>
              <a:rPr lang="en-US" dirty="0" smtClean="0"/>
              <a:t>Correct statements about NFC?</a:t>
            </a:r>
            <a:endParaRPr lang="en-US" dirty="0"/>
          </a:p>
          <a:p>
            <a:pPr marL="514350" indent="-514350">
              <a:buFont typeface="+mj-lt"/>
              <a:buAutoNum type="arabicPeriod"/>
            </a:pPr>
            <a:r>
              <a:rPr lang="en-US" sz="3600" dirty="0"/>
              <a:t>It is a </a:t>
            </a:r>
            <a:r>
              <a:rPr lang="en-US" sz="3600" dirty="0">
                <a:solidFill>
                  <a:srgbClr val="FFC000"/>
                </a:solidFill>
              </a:rPr>
              <a:t>contactless</a:t>
            </a:r>
            <a:r>
              <a:rPr lang="en-US" sz="3600" dirty="0"/>
              <a:t> communication technology based on electromagnetic radio fields. </a:t>
            </a:r>
          </a:p>
          <a:p>
            <a:pPr marL="514350" indent="-514350">
              <a:buFont typeface="+mj-lt"/>
              <a:buAutoNum type="arabicPeriod"/>
            </a:pPr>
            <a:r>
              <a:rPr lang="en-US" sz="3600" strike="sngStrike" dirty="0"/>
              <a:t>NFC devices can be used at a distance of </a:t>
            </a:r>
            <a:r>
              <a:rPr lang="en-US" sz="3600" strike="sngStrike" dirty="0">
                <a:solidFill>
                  <a:schemeClr val="accent2">
                    <a:lumMod val="60000"/>
                    <a:lumOff val="40000"/>
                  </a:schemeClr>
                </a:solidFill>
              </a:rPr>
              <a:t>even a </a:t>
            </a:r>
            <a:r>
              <a:rPr lang="en-US" sz="3600" strike="sngStrike" dirty="0" err="1">
                <a:solidFill>
                  <a:schemeClr val="accent2">
                    <a:lumMod val="60000"/>
                    <a:lumOff val="40000"/>
                  </a:schemeClr>
                </a:solidFill>
              </a:rPr>
              <a:t>metre</a:t>
            </a:r>
            <a:r>
              <a:rPr lang="en-US" sz="3600" strike="sngStrike" dirty="0">
                <a:solidFill>
                  <a:schemeClr val="accent2">
                    <a:lumMod val="60000"/>
                    <a:lumOff val="40000"/>
                  </a:schemeClr>
                </a:solidFill>
              </a:rPr>
              <a:t> </a:t>
            </a:r>
            <a:r>
              <a:rPr lang="en-US" sz="3600" strike="sngStrike" dirty="0"/>
              <a:t>from each other.</a:t>
            </a:r>
          </a:p>
          <a:p>
            <a:pPr marL="514350" indent="-514350">
              <a:buFont typeface="+mj-lt"/>
              <a:buAutoNum type="arabicPeriod"/>
            </a:pPr>
            <a:r>
              <a:rPr lang="en-US" sz="3600" dirty="0"/>
              <a:t>NFC can use </a:t>
            </a:r>
            <a:r>
              <a:rPr lang="en-US" sz="3600" dirty="0">
                <a:solidFill>
                  <a:srgbClr val="FFC000"/>
                </a:solidFill>
              </a:rPr>
              <a:t>encryption</a:t>
            </a:r>
            <a:r>
              <a:rPr lang="en-US" sz="3600" dirty="0"/>
              <a:t> when sending sensitive information.</a:t>
            </a:r>
          </a:p>
          <a:p>
            <a:pPr marL="0" indent="0">
              <a:buNone/>
            </a:pPr>
            <a:r>
              <a:rPr lang="en-US" sz="3200" dirty="0" smtClean="0"/>
              <a:t>Answer Codes</a:t>
            </a:r>
          </a:p>
          <a:p>
            <a:pPr marL="0" indent="0">
              <a:buNone/>
            </a:pPr>
            <a:r>
              <a:rPr lang="en-US" sz="3200" strike="sngStrike" dirty="0">
                <a:solidFill>
                  <a:schemeClr val="accent2">
                    <a:lumMod val="60000"/>
                    <a:lumOff val="40000"/>
                  </a:schemeClr>
                </a:solidFill>
              </a:rPr>
              <a:t>A) 1 and 2 Only </a:t>
            </a:r>
            <a:r>
              <a:rPr lang="en-US" sz="3200" strike="sngStrike" dirty="0" smtClean="0">
                <a:solidFill>
                  <a:schemeClr val="accent2">
                    <a:lumMod val="60000"/>
                    <a:lumOff val="40000"/>
                  </a:schemeClr>
                </a:solidFill>
              </a:rPr>
              <a:t>			B</a:t>
            </a:r>
            <a:r>
              <a:rPr lang="en-US" sz="3200" strike="sngStrike" dirty="0">
                <a:solidFill>
                  <a:schemeClr val="accent2">
                    <a:lumMod val="60000"/>
                    <a:lumOff val="40000"/>
                  </a:schemeClr>
                </a:solidFill>
              </a:rPr>
              <a:t>) </a:t>
            </a:r>
            <a:r>
              <a:rPr lang="en-US" sz="3200" strike="sngStrike" dirty="0" smtClean="0">
                <a:solidFill>
                  <a:schemeClr val="accent2">
                    <a:lumMod val="60000"/>
                    <a:lumOff val="40000"/>
                  </a:schemeClr>
                </a:solidFill>
              </a:rPr>
              <a:t>2 </a:t>
            </a:r>
            <a:r>
              <a:rPr lang="en-US" sz="3200" strike="sngStrike" dirty="0">
                <a:solidFill>
                  <a:schemeClr val="accent2">
                    <a:lumMod val="60000"/>
                    <a:lumOff val="40000"/>
                  </a:schemeClr>
                </a:solidFill>
              </a:rPr>
              <a:t>Only</a:t>
            </a:r>
          </a:p>
          <a:p>
            <a:pPr marL="0" indent="0">
              <a:buNone/>
            </a:pPr>
            <a:r>
              <a:rPr lang="en-US" sz="3200" dirty="0">
                <a:solidFill>
                  <a:srgbClr val="FFC000"/>
                </a:solidFill>
              </a:rPr>
              <a:t>C) 1 and 3 only </a:t>
            </a:r>
            <a:r>
              <a:rPr lang="en-US" sz="3200" dirty="0" smtClean="0"/>
              <a:t>			</a:t>
            </a:r>
            <a:r>
              <a:rPr lang="en-US" sz="3200" strike="sngStrike" dirty="0" smtClean="0">
                <a:solidFill>
                  <a:schemeClr val="accent2">
                    <a:lumMod val="60000"/>
                    <a:lumOff val="40000"/>
                  </a:schemeClr>
                </a:solidFill>
              </a:rPr>
              <a:t>D</a:t>
            </a:r>
            <a:r>
              <a:rPr lang="en-US" sz="3200" strike="sngStrike" dirty="0">
                <a:solidFill>
                  <a:schemeClr val="accent2">
                    <a:lumMod val="60000"/>
                    <a:lumOff val="40000"/>
                  </a:schemeClr>
                </a:solidFill>
              </a:rPr>
              <a:t>) 1, 2 and </a:t>
            </a:r>
            <a:r>
              <a:rPr lang="en-US" sz="3200" strike="sngStrike" dirty="0" smtClean="0">
                <a:solidFill>
                  <a:schemeClr val="accent2">
                    <a:lumMod val="60000"/>
                    <a:lumOff val="40000"/>
                  </a:schemeClr>
                </a:solidFill>
              </a:rPr>
              <a:t>3</a:t>
            </a:r>
            <a:endParaRPr lang="en-US" sz="3200" strike="sngStrike" dirty="0">
              <a:solidFill>
                <a:schemeClr val="accent2">
                  <a:lumMod val="60000"/>
                  <a:lumOff val="40000"/>
                </a:schemeClr>
              </a:solidFill>
            </a:endParaRPr>
          </a:p>
        </p:txBody>
      </p:sp>
    </p:spTree>
    <p:extLst>
      <p:ext uri="{BB962C8B-B14F-4D97-AF65-F5344CB8AC3E}">
        <p14:creationId xmlns:p14="http://schemas.microsoft.com/office/powerpoint/2010/main" val="24251555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UPSC CSAT 2015</a:t>
            </a:r>
            <a:endParaRPr lang="en-US" dirty="0"/>
          </a:p>
        </p:txBody>
      </p:sp>
      <p:sp>
        <p:nvSpPr>
          <p:cNvPr id="4" name="Content Placeholder 3"/>
          <p:cNvSpPr>
            <a:spLocks noGrp="1"/>
          </p:cNvSpPr>
          <p:nvPr>
            <p:ph idx="1"/>
          </p:nvPr>
        </p:nvSpPr>
        <p:spPr/>
        <p:txBody>
          <a:bodyPr>
            <a:normAutofit/>
          </a:bodyPr>
          <a:lstStyle/>
          <a:p>
            <a:pPr marL="0" indent="0">
              <a:buNone/>
            </a:pPr>
            <a:r>
              <a:rPr lang="en-US" dirty="0"/>
              <a:t>82. </a:t>
            </a:r>
            <a:r>
              <a:rPr lang="en-US" dirty="0" smtClean="0"/>
              <a:t>Find </a:t>
            </a:r>
            <a:r>
              <a:rPr lang="en-US" dirty="0" smtClean="0">
                <a:solidFill>
                  <a:schemeClr val="accent2">
                    <a:lumMod val="60000"/>
                    <a:lumOff val="40000"/>
                  </a:schemeClr>
                </a:solidFill>
              </a:rPr>
              <a:t>incorrect</a:t>
            </a:r>
            <a:r>
              <a:rPr lang="en-US" dirty="0" smtClean="0"/>
              <a:t> statements about NFC?</a:t>
            </a:r>
            <a:endParaRPr lang="en-US" dirty="0"/>
          </a:p>
          <a:p>
            <a:pPr marL="514350" indent="-514350">
              <a:buFont typeface="+mj-lt"/>
              <a:buAutoNum type="arabicPeriod"/>
            </a:pPr>
            <a:r>
              <a:rPr lang="en-US" sz="3600" dirty="0"/>
              <a:t>It is a </a:t>
            </a:r>
            <a:r>
              <a:rPr lang="en-US" sz="3600" dirty="0">
                <a:solidFill>
                  <a:srgbClr val="FFC000"/>
                </a:solidFill>
              </a:rPr>
              <a:t>contactless</a:t>
            </a:r>
            <a:r>
              <a:rPr lang="en-US" sz="3600" dirty="0"/>
              <a:t> communication technology based on electromagnetic radio fields. </a:t>
            </a:r>
          </a:p>
          <a:p>
            <a:pPr marL="514350" indent="-514350">
              <a:buFont typeface="+mj-lt"/>
              <a:buAutoNum type="arabicPeriod"/>
            </a:pPr>
            <a:r>
              <a:rPr lang="en-US" sz="3600" strike="sngStrike" dirty="0"/>
              <a:t>NFC devices can be used at a distance of </a:t>
            </a:r>
            <a:r>
              <a:rPr lang="en-US" sz="3600" strike="sngStrike" dirty="0">
                <a:solidFill>
                  <a:schemeClr val="accent2">
                    <a:lumMod val="60000"/>
                    <a:lumOff val="40000"/>
                  </a:schemeClr>
                </a:solidFill>
              </a:rPr>
              <a:t>even a </a:t>
            </a:r>
            <a:r>
              <a:rPr lang="en-US" sz="3600" strike="sngStrike" dirty="0" err="1">
                <a:solidFill>
                  <a:schemeClr val="accent2">
                    <a:lumMod val="60000"/>
                    <a:lumOff val="40000"/>
                  </a:schemeClr>
                </a:solidFill>
              </a:rPr>
              <a:t>metre</a:t>
            </a:r>
            <a:r>
              <a:rPr lang="en-US" sz="3600" strike="sngStrike" dirty="0">
                <a:solidFill>
                  <a:schemeClr val="accent2">
                    <a:lumMod val="60000"/>
                    <a:lumOff val="40000"/>
                  </a:schemeClr>
                </a:solidFill>
              </a:rPr>
              <a:t> </a:t>
            </a:r>
            <a:r>
              <a:rPr lang="en-US" sz="3600" strike="sngStrike" dirty="0"/>
              <a:t>from each other.</a:t>
            </a:r>
          </a:p>
          <a:p>
            <a:pPr marL="514350" indent="-514350">
              <a:buFont typeface="+mj-lt"/>
              <a:buAutoNum type="arabicPeriod"/>
            </a:pPr>
            <a:r>
              <a:rPr lang="en-US" sz="3600" dirty="0"/>
              <a:t>NFC can use </a:t>
            </a:r>
            <a:r>
              <a:rPr lang="en-US" sz="3600" dirty="0">
                <a:solidFill>
                  <a:srgbClr val="FFC000"/>
                </a:solidFill>
              </a:rPr>
              <a:t>encryption</a:t>
            </a:r>
            <a:r>
              <a:rPr lang="en-US" sz="3600" dirty="0"/>
              <a:t> when sending sensitive information.</a:t>
            </a:r>
          </a:p>
          <a:p>
            <a:pPr marL="0" indent="0">
              <a:buNone/>
            </a:pPr>
            <a:r>
              <a:rPr lang="en-US" sz="3200" dirty="0" smtClean="0"/>
              <a:t>Answer Codes</a:t>
            </a:r>
          </a:p>
          <a:p>
            <a:pPr marL="0" indent="0">
              <a:buNone/>
            </a:pPr>
            <a:r>
              <a:rPr lang="en-US" sz="3200" dirty="0"/>
              <a:t>A) 1 and 2 Only </a:t>
            </a:r>
            <a:r>
              <a:rPr lang="en-US" sz="3200" dirty="0" smtClean="0"/>
              <a:t>			</a:t>
            </a:r>
            <a:r>
              <a:rPr lang="en-US" sz="3200" dirty="0" smtClean="0">
                <a:solidFill>
                  <a:schemeClr val="accent2">
                    <a:lumMod val="60000"/>
                    <a:lumOff val="40000"/>
                  </a:schemeClr>
                </a:solidFill>
              </a:rPr>
              <a:t>B</a:t>
            </a:r>
            <a:r>
              <a:rPr lang="en-US" sz="3200" dirty="0">
                <a:solidFill>
                  <a:schemeClr val="accent2">
                    <a:lumMod val="60000"/>
                    <a:lumOff val="40000"/>
                  </a:schemeClr>
                </a:solidFill>
              </a:rPr>
              <a:t>) </a:t>
            </a:r>
            <a:r>
              <a:rPr lang="en-US" sz="3200" dirty="0" smtClean="0">
                <a:solidFill>
                  <a:schemeClr val="accent2">
                    <a:lumMod val="60000"/>
                    <a:lumOff val="40000"/>
                  </a:schemeClr>
                </a:solidFill>
              </a:rPr>
              <a:t>2 </a:t>
            </a:r>
            <a:r>
              <a:rPr lang="en-US" sz="3200" dirty="0">
                <a:solidFill>
                  <a:schemeClr val="accent2">
                    <a:lumMod val="60000"/>
                    <a:lumOff val="40000"/>
                  </a:schemeClr>
                </a:solidFill>
              </a:rPr>
              <a:t>Only</a:t>
            </a:r>
          </a:p>
          <a:p>
            <a:pPr marL="0" indent="0">
              <a:buNone/>
            </a:pPr>
            <a:r>
              <a:rPr lang="en-US" sz="3200" dirty="0"/>
              <a:t>C) 1 and 3 only </a:t>
            </a:r>
            <a:r>
              <a:rPr lang="en-US" sz="3200" dirty="0" smtClean="0"/>
              <a:t>			D</a:t>
            </a:r>
            <a:r>
              <a:rPr lang="en-US" sz="3200" dirty="0"/>
              <a:t>) 1, 2 and </a:t>
            </a:r>
            <a:r>
              <a:rPr lang="en-US" sz="3200" dirty="0" smtClean="0"/>
              <a:t>3</a:t>
            </a:r>
            <a:endParaRPr lang="en-US" sz="3200" dirty="0"/>
          </a:p>
        </p:txBody>
      </p:sp>
      <p:sp>
        <p:nvSpPr>
          <p:cNvPr id="2" name="Frame 1"/>
          <p:cNvSpPr/>
          <p:nvPr/>
        </p:nvSpPr>
        <p:spPr>
          <a:xfrm>
            <a:off x="1793631" y="79131"/>
            <a:ext cx="1538654" cy="668215"/>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ular Callout 2"/>
          <p:cNvSpPr/>
          <p:nvPr/>
        </p:nvSpPr>
        <p:spPr>
          <a:xfrm>
            <a:off x="6330461" y="3947747"/>
            <a:ext cx="2263666" cy="1696915"/>
          </a:xfrm>
          <a:prstGeom prst="wedgeRectCallout">
            <a:avLst>
              <a:gd name="adj1" fmla="val 42487"/>
              <a:gd name="adj2" fmla="val -83540"/>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t>Always keep habit of ‘circling…. underlining’ in question paper</a:t>
            </a:r>
            <a:endParaRPr lang="en-US" sz="2400" dirty="0"/>
          </a:p>
        </p:txBody>
      </p:sp>
    </p:spTree>
    <p:extLst>
      <p:ext uri="{BB962C8B-B14F-4D97-AF65-F5344CB8AC3E}">
        <p14:creationId xmlns:p14="http://schemas.microsoft.com/office/powerpoint/2010/main" val="14274621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73037" y="1477108"/>
          <a:ext cx="8797925" cy="2787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3D secure technology?  (XML protocol for RBI compliance)</a:t>
            </a:r>
            <a:endParaRPr lang="en-US" dirty="0"/>
          </a:p>
        </p:txBody>
      </p:sp>
      <p:sp>
        <p:nvSpPr>
          <p:cNvPr id="5" name="Rectangular Callout 4"/>
          <p:cNvSpPr/>
          <p:nvPr/>
        </p:nvSpPr>
        <p:spPr>
          <a:xfrm>
            <a:off x="237393" y="795523"/>
            <a:ext cx="7253653" cy="527539"/>
          </a:xfrm>
          <a:prstGeom prst="wedgeRectCallout">
            <a:avLst>
              <a:gd name="adj1" fmla="val -23890"/>
              <a:gd name="adj2" fmla="val -914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Hence possible to use DEBIT cards online shopping</a:t>
            </a:r>
            <a:endParaRPr lang="en-US" sz="2800" dirty="0"/>
          </a:p>
        </p:txBody>
      </p:sp>
      <p:sp>
        <p:nvSpPr>
          <p:cNvPr id="6" name="Left-Right Arrow 5"/>
          <p:cNvSpPr/>
          <p:nvPr/>
        </p:nvSpPr>
        <p:spPr>
          <a:xfrm>
            <a:off x="1868364" y="3015762"/>
            <a:ext cx="5407269" cy="958362"/>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lumMod val="85000"/>
                    <a:lumOff val="15000"/>
                  </a:schemeClr>
                </a:solidFill>
              </a:rPr>
              <a:t>Authentication @3 domains</a:t>
            </a:r>
            <a:endParaRPr lang="en-US" sz="2800" dirty="0">
              <a:solidFill>
                <a:schemeClr val="bg1">
                  <a:lumMod val="85000"/>
                  <a:lumOff val="15000"/>
                </a:schemeClr>
              </a:solidFill>
            </a:endParaRPr>
          </a:p>
        </p:txBody>
      </p:sp>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1497198"/>
            <a:ext cx="7366611" cy="5359760"/>
          </a:xfrm>
          <a:prstGeom prst="rect">
            <a:avLst/>
          </a:prstGeom>
        </p:spPr>
      </p:pic>
      <p:pic>
        <p:nvPicPr>
          <p:cNvPr id="8" name="Content Placeholder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997952" y="4552401"/>
            <a:ext cx="1146048" cy="1676400"/>
          </a:xfrm>
          <a:prstGeom prst="rect">
            <a:avLst/>
          </a:prstGeom>
        </p:spPr>
      </p:pic>
    </p:spTree>
    <p:extLst>
      <p:ext uri="{BB962C8B-B14F-4D97-AF65-F5344CB8AC3E}">
        <p14:creationId xmlns:p14="http://schemas.microsoft.com/office/powerpoint/2010/main" val="3191353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1362" y="3428521"/>
            <a:ext cx="4572638" cy="3429479"/>
          </a:xfrm>
          <a:prstGeom prst="rect">
            <a:avLst/>
          </a:prstGeom>
        </p:spPr>
      </p:pic>
      <p:pic>
        <p:nvPicPr>
          <p:cNvPr id="8" name="Picture 7"/>
          <p:cNvPicPr>
            <a:picLocks noChangeAspect="1"/>
          </p:cNvPicPr>
          <p:nvPr/>
        </p:nvPicPr>
        <p:blipFill>
          <a:blip r:embed="rId3"/>
          <a:stretch>
            <a:fillRect/>
          </a:stretch>
        </p:blipFill>
        <p:spPr>
          <a:xfrm>
            <a:off x="4571362" y="0"/>
            <a:ext cx="4572638" cy="34294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3649" y="743551"/>
            <a:ext cx="749400" cy="749400"/>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4188" y="743551"/>
            <a:ext cx="749400" cy="749400"/>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1117347">
            <a:off x="7046334" y="5224187"/>
            <a:ext cx="2275534" cy="1532193"/>
          </a:xfrm>
          <a:prstGeom prst="rect">
            <a:avLst/>
          </a:prstGeom>
        </p:spPr>
      </p:pic>
      <p:pic>
        <p:nvPicPr>
          <p:cNvPr id="2" name="Picture 1"/>
          <p:cNvPicPr>
            <a:picLocks noChangeAspect="1"/>
          </p:cNvPicPr>
          <p:nvPr/>
        </p:nvPicPr>
        <p:blipFill>
          <a:blip r:embed="rId6"/>
          <a:stretch>
            <a:fillRect/>
          </a:stretch>
        </p:blipFill>
        <p:spPr>
          <a:xfrm>
            <a:off x="-1276" y="3650309"/>
            <a:ext cx="4572638" cy="3429479"/>
          </a:xfrm>
          <a:prstGeom prst="rect">
            <a:avLst/>
          </a:prstGeom>
        </p:spPr>
      </p:pic>
      <p:pic>
        <p:nvPicPr>
          <p:cNvPr id="3" name="Picture 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76" y="18266"/>
            <a:ext cx="4598812" cy="1778635"/>
          </a:xfrm>
          <a:prstGeom prst="rect">
            <a:avLst/>
          </a:prstGeom>
        </p:spPr>
      </p:pic>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2599" y="1815167"/>
            <a:ext cx="4039175" cy="1790955"/>
          </a:xfrm>
          <a:prstGeom prst="rect">
            <a:avLst/>
          </a:prstGeom>
        </p:spPr>
      </p:pic>
      <p:sp>
        <p:nvSpPr>
          <p:cNvPr id="5" name="Right Arrow 4"/>
          <p:cNvSpPr/>
          <p:nvPr/>
        </p:nvSpPr>
        <p:spPr>
          <a:xfrm rot="6746474">
            <a:off x="2446739" y="1902299"/>
            <a:ext cx="644048" cy="23086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ight Arrow 10"/>
          <p:cNvSpPr/>
          <p:nvPr/>
        </p:nvSpPr>
        <p:spPr>
          <a:xfrm rot="6746474">
            <a:off x="1462659" y="3497990"/>
            <a:ext cx="1016141" cy="26045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612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55028" y="2966855"/>
            <a:ext cx="3397609" cy="10872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60950" y="1372498"/>
            <a:ext cx="3391687" cy="146667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69477" y="4171971"/>
            <a:ext cx="3383160" cy="958320"/>
          </a:xfrm>
          <a:prstGeom prst="rect">
            <a:avLst/>
          </a:prstGeom>
        </p:spPr>
      </p:pic>
      <p:pic>
        <p:nvPicPr>
          <p:cNvPr id="5" name="Picture 4"/>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45817" y="4383938"/>
            <a:ext cx="3146794" cy="931338"/>
          </a:xfrm>
          <a:prstGeom prst="rect">
            <a:avLst/>
          </a:prstGeom>
        </p:spPr>
      </p:pic>
      <p:pic>
        <p:nvPicPr>
          <p:cNvPr id="6" name="Picture 5"/>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45817" y="3445227"/>
            <a:ext cx="3162102" cy="753425"/>
          </a:xfrm>
          <a:prstGeom prst="rect">
            <a:avLst/>
          </a:prstGeom>
        </p:spPr>
      </p:pic>
      <p:pic>
        <p:nvPicPr>
          <p:cNvPr id="7" name="Picture 6"/>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45818" y="2592483"/>
            <a:ext cx="3093604" cy="753424"/>
          </a:xfrm>
          <a:prstGeom prst="rect">
            <a:avLst/>
          </a:prstGeom>
        </p:spPr>
      </p:pic>
      <p:pic>
        <p:nvPicPr>
          <p:cNvPr id="8" name="Picture 7"/>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5455028" y="5226186"/>
            <a:ext cx="3450330" cy="1150110"/>
          </a:xfrm>
          <a:prstGeom prst="rect">
            <a:avLst/>
          </a:prstGeom>
        </p:spPr>
      </p:pic>
      <p:pic>
        <p:nvPicPr>
          <p:cNvPr id="9" name="Picture 8"/>
          <p:cNvPicPr>
            <a:picLocks noChangeAspect="1"/>
          </p:cNvPicPr>
          <p:nvPr/>
        </p:nvPicPr>
        <p:blipFill>
          <a:blip r:embed="rId10">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11053" y="5500561"/>
            <a:ext cx="3190841" cy="984091"/>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3611983" y="64643"/>
            <a:ext cx="2333625" cy="762000"/>
          </a:xfrm>
          <a:prstGeom prst="rect">
            <a:avLst/>
          </a:prstGeom>
        </p:spPr>
      </p:pic>
      <p:sp>
        <p:nvSpPr>
          <p:cNvPr id="11" name="Frame 10"/>
          <p:cNvSpPr/>
          <p:nvPr/>
        </p:nvSpPr>
        <p:spPr>
          <a:xfrm>
            <a:off x="5257655" y="944524"/>
            <a:ext cx="3792354" cy="4394810"/>
          </a:xfrm>
          <a:prstGeom prst="frame">
            <a:avLst>
              <a:gd name="adj1" fmla="val 51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50979" y="557954"/>
            <a:ext cx="3110987" cy="1050376"/>
          </a:xfrm>
          <a:prstGeom prst="rect">
            <a:avLst/>
          </a:prstGeom>
        </p:spPr>
      </p:pic>
      <p:sp>
        <p:nvSpPr>
          <p:cNvPr id="13" name="Right Arrow 12"/>
          <p:cNvSpPr/>
          <p:nvPr/>
        </p:nvSpPr>
        <p:spPr>
          <a:xfrm>
            <a:off x="3392611" y="4188196"/>
            <a:ext cx="2204730" cy="1116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ATM + this</a:t>
            </a:r>
            <a:endParaRPr lang="en-US" sz="2800" dirty="0"/>
          </a:p>
        </p:txBody>
      </p:sp>
      <p:pic>
        <p:nvPicPr>
          <p:cNvPr id="14" name="Picture 13"/>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45817" y="1705685"/>
            <a:ext cx="3093605" cy="800302"/>
          </a:xfrm>
          <a:prstGeom prst="rect">
            <a:avLst/>
          </a:prstGeom>
        </p:spPr>
      </p:pic>
    </p:spTree>
    <p:extLst>
      <p:ext uri="{BB962C8B-B14F-4D97-AF65-F5344CB8AC3E}">
        <p14:creationId xmlns:p14="http://schemas.microsoft.com/office/powerpoint/2010/main" val="1196179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Immediate Payment Service (IMPS</a:t>
            </a:r>
            <a:r>
              <a:rPr lang="en-US" dirty="0" smtClean="0"/>
              <a:t>)</a:t>
            </a:r>
            <a:br>
              <a:rPr lang="en-US" dirty="0" smtClean="0"/>
            </a:br>
            <a:r>
              <a:rPr lang="en-US" dirty="0" smtClean="0"/>
              <a:t>2010, Nov.</a:t>
            </a:r>
            <a:endParaRPr lang="en-US" dirty="0"/>
          </a:p>
        </p:txBody>
      </p:sp>
      <p:sp>
        <p:nvSpPr>
          <p:cNvPr id="3" name="Content Placeholder 2"/>
          <p:cNvSpPr>
            <a:spLocks noGrp="1"/>
          </p:cNvSpPr>
          <p:nvPr>
            <p:ph idx="1"/>
          </p:nvPr>
        </p:nvSpPr>
        <p:spPr/>
        <p:txBody>
          <a:bodyPr/>
          <a:lstStyle/>
          <a:p>
            <a:r>
              <a:rPr lang="en-US" dirty="0" smtClean="0"/>
              <a:t>NEFT: only in working </a:t>
            </a:r>
            <a:r>
              <a:rPr lang="en-US" dirty="0" err="1" smtClean="0"/>
              <a:t>hrs</a:t>
            </a:r>
            <a:r>
              <a:rPr lang="en-US" dirty="0" smtClean="0"/>
              <a:t>, in batches</a:t>
            </a:r>
          </a:p>
          <a:p>
            <a:r>
              <a:rPr lang="en-US" dirty="0" smtClean="0"/>
              <a:t>RTGT: only in working </a:t>
            </a:r>
            <a:r>
              <a:rPr lang="en-US" dirty="0" err="1" smtClean="0"/>
              <a:t>hrs</a:t>
            </a:r>
            <a:r>
              <a:rPr lang="en-US" dirty="0" smtClean="0"/>
              <a:t>, real time.</a:t>
            </a:r>
          </a:p>
          <a:p>
            <a:r>
              <a:rPr lang="en-US" dirty="0" smtClean="0"/>
              <a:t>IMPS: 24x7 via mobile, internet, ATM.</a:t>
            </a:r>
          </a:p>
          <a:p>
            <a:r>
              <a:rPr lang="en-US" dirty="0" smtClean="0"/>
              <a:t>Built on NFS switch.</a:t>
            </a:r>
          </a:p>
          <a:p>
            <a:r>
              <a:rPr lang="en-US" dirty="0"/>
              <a:t>Banks build their own apps/portals around it. </a:t>
            </a:r>
            <a:r>
              <a:rPr lang="en-US" dirty="0" err="1" smtClean="0"/>
              <a:t>NPCi</a:t>
            </a:r>
            <a:r>
              <a:rPr lang="en-US" dirty="0" smtClean="0"/>
              <a:t> </a:t>
            </a:r>
            <a:r>
              <a:rPr lang="en-US" dirty="0"/>
              <a:t>intermediary.</a:t>
            </a:r>
          </a:p>
          <a:p>
            <a:r>
              <a:rPr lang="en-US" dirty="0" smtClean="0"/>
              <a:t>Bank =&gt; Sender’s mobile =&gt;IMPS =&gt; NFS =&gt;receiver =&gt; Bank</a:t>
            </a:r>
          </a:p>
          <a:p>
            <a:r>
              <a:rPr lang="en-US" dirty="0" smtClean="0"/>
              <a:t>USSD based also: *99#</a:t>
            </a:r>
          </a:p>
        </p:txBody>
      </p:sp>
      <p:sp>
        <p:nvSpPr>
          <p:cNvPr id="4" name="Text Placeholder 3"/>
          <p:cNvSpPr>
            <a:spLocks noGrp="1"/>
          </p:cNvSpPr>
          <p:nvPr>
            <p:ph type="body" sz="quarter" idx="13"/>
          </p:nvPr>
        </p:nvSpPr>
        <p:spPr/>
        <p:txBody>
          <a:bodyPr/>
          <a:lstStyle/>
          <a:p>
            <a:r>
              <a:rPr lang="en-US" dirty="0" err="1" smtClean="0"/>
              <a:t>NPCi</a:t>
            </a:r>
            <a:endParaRPr lang="en-US" dirty="0"/>
          </a:p>
        </p:txBody>
      </p:sp>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a:ext>
            </a:extLst>
          </a:blip>
          <a:stretch>
            <a:fillRect/>
          </a:stretch>
        </p:blipFill>
        <p:spPr>
          <a:xfrm>
            <a:off x="6707187" y="4285456"/>
            <a:ext cx="2219325" cy="628650"/>
          </a:xfrm>
          <a:prstGeom prst="rect">
            <a:avLst/>
          </a:prstGeom>
        </p:spPr>
      </p:pic>
    </p:spTree>
    <p:extLst>
      <p:ext uri="{BB962C8B-B14F-4D97-AF65-F5344CB8AC3E}">
        <p14:creationId xmlns:p14="http://schemas.microsoft.com/office/powerpoint/2010/main" val="3438603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en-US" dirty="0"/>
              <a:t>Before we understand UPI and BHIM…</a:t>
            </a:r>
          </a:p>
        </p:txBody>
      </p:sp>
      <p:sp>
        <p:nvSpPr>
          <p:cNvPr id="9" name="Rectangle 8"/>
          <p:cNvSpPr/>
          <p:nvPr/>
        </p:nvSpPr>
        <p:spPr>
          <a:xfrm>
            <a:off x="2709644" y="1317072"/>
            <a:ext cx="5629013" cy="9479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203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29FEB35A-6FC6-4F27-BE51-C17233AF1DDE}"/>
                                            </p:graphicEl>
                                          </p:spTgt>
                                        </p:tgtEl>
                                        <p:attrNameLst>
                                          <p:attrName>style.visibility</p:attrName>
                                        </p:attrNameLst>
                                      </p:cBhvr>
                                      <p:to>
                                        <p:strVal val="visible"/>
                                      </p:to>
                                    </p:set>
                                    <p:animEffect transition="in" filter="fade">
                                      <p:cBhvr>
                                        <p:cTn id="7" dur="500"/>
                                        <p:tgtEl>
                                          <p:spTgt spid="8">
                                            <p:graphicEl>
                                              <a:dgm id="{29FEB35A-6FC6-4F27-BE51-C17233AF1DD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72310B7B-9486-48B6-9267-3BEFAFF16B68}"/>
                                            </p:graphicEl>
                                          </p:spTgt>
                                        </p:tgtEl>
                                        <p:attrNameLst>
                                          <p:attrName>style.visibility</p:attrName>
                                        </p:attrNameLst>
                                      </p:cBhvr>
                                      <p:to>
                                        <p:strVal val="visible"/>
                                      </p:to>
                                    </p:set>
                                    <p:animEffect transition="in" filter="fade">
                                      <p:cBhvr>
                                        <p:cTn id="12" dur="500"/>
                                        <p:tgtEl>
                                          <p:spTgt spid="8">
                                            <p:graphicEl>
                                              <a:dgm id="{72310B7B-9486-48B6-9267-3BEFAFF16B6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EE9FA725-CBAE-46CC-B8E7-9E7B4020139B}"/>
                                            </p:graphicEl>
                                          </p:spTgt>
                                        </p:tgtEl>
                                        <p:attrNameLst>
                                          <p:attrName>style.visibility</p:attrName>
                                        </p:attrNameLst>
                                      </p:cBhvr>
                                      <p:to>
                                        <p:strVal val="visible"/>
                                      </p:to>
                                    </p:set>
                                    <p:animEffect transition="in" filter="fade">
                                      <p:cBhvr>
                                        <p:cTn id="17" dur="500"/>
                                        <p:tgtEl>
                                          <p:spTgt spid="8">
                                            <p:graphicEl>
                                              <a:dgm id="{EE9FA725-CBAE-46CC-B8E7-9E7B4020139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BD9DA337-8073-44B8-B02E-39B113330AC7}"/>
                                            </p:graphicEl>
                                          </p:spTgt>
                                        </p:tgtEl>
                                        <p:attrNameLst>
                                          <p:attrName>style.visibility</p:attrName>
                                        </p:attrNameLst>
                                      </p:cBhvr>
                                      <p:to>
                                        <p:strVal val="visible"/>
                                      </p:to>
                                    </p:set>
                                    <p:animEffect transition="in" filter="fade">
                                      <p:cBhvr>
                                        <p:cTn id="22" dur="500"/>
                                        <p:tgtEl>
                                          <p:spTgt spid="8">
                                            <p:graphicEl>
                                              <a:dgm id="{BD9DA337-8073-44B8-B02E-39B113330AC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527AB21E-7E2D-4D66-92CB-34780BAA888D}"/>
                                            </p:graphicEl>
                                          </p:spTgt>
                                        </p:tgtEl>
                                        <p:attrNameLst>
                                          <p:attrName>style.visibility</p:attrName>
                                        </p:attrNameLst>
                                      </p:cBhvr>
                                      <p:to>
                                        <p:strVal val="visible"/>
                                      </p:to>
                                    </p:set>
                                    <p:animEffect transition="in" filter="fade">
                                      <p:cBhvr>
                                        <p:cTn id="27" dur="500"/>
                                        <p:tgtEl>
                                          <p:spTgt spid="8">
                                            <p:graphicEl>
                                              <a:dgm id="{527AB21E-7E2D-4D66-92CB-34780BAA888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862C8FC9-E835-4002-9AA4-2252E0DEE3F5}"/>
                                            </p:graphicEl>
                                          </p:spTgt>
                                        </p:tgtEl>
                                        <p:attrNameLst>
                                          <p:attrName>style.visibility</p:attrName>
                                        </p:attrNameLst>
                                      </p:cBhvr>
                                      <p:to>
                                        <p:strVal val="visible"/>
                                      </p:to>
                                    </p:set>
                                    <p:animEffect transition="in" filter="fade">
                                      <p:cBhvr>
                                        <p:cTn id="32" dur="500"/>
                                        <p:tgtEl>
                                          <p:spTgt spid="8">
                                            <p:graphicEl>
                                              <a:dgm id="{862C8FC9-E835-4002-9AA4-2252E0DEE3F5}"/>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grpId="0" nodeType="clickEffect">
                                  <p:stCondLst>
                                    <p:cond delay="0"/>
                                  </p:stCondLst>
                                  <p:childTnLst>
                                    <p:animEffect transition="out" filter="barn(inVertical)">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1886" y="5921829"/>
            <a:ext cx="8606971" cy="81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smtClean="0"/>
              <a:t>Wordpress</a:t>
            </a:r>
            <a:r>
              <a:rPr lang="en-US" sz="3600" dirty="0" smtClean="0"/>
              <a:t> CMS (Content management system)</a:t>
            </a:r>
            <a:endParaRPr lang="en-US" sz="36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41479"/>
            <a:ext cx="9144000" cy="5007592"/>
          </a:xfrm>
          <a:prstGeom prst="rect">
            <a:avLst/>
          </a:prstGeom>
        </p:spPr>
      </p:pic>
      <p:sp>
        <p:nvSpPr>
          <p:cNvPr id="4" name="Title 3"/>
          <p:cNvSpPr>
            <a:spLocks noGrp="1"/>
          </p:cNvSpPr>
          <p:nvPr>
            <p:ph type="title"/>
          </p:nvPr>
        </p:nvSpPr>
        <p:spPr/>
        <p:txBody>
          <a:bodyPr/>
          <a:lstStyle/>
          <a:p>
            <a:r>
              <a:rPr lang="en-US" dirty="0" smtClean="0"/>
              <a:t>Before we understand UPI and BHIM…</a:t>
            </a:r>
            <a:endParaRPr lang="en-US" dirty="0"/>
          </a:p>
        </p:txBody>
      </p:sp>
    </p:spTree>
    <p:extLst>
      <p:ext uri="{BB962C8B-B14F-4D97-AF65-F5344CB8AC3E}">
        <p14:creationId xmlns:p14="http://schemas.microsoft.com/office/powerpoint/2010/main" val="709635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52835537"/>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1881-&gt;Amendment </a:t>
            </a:r>
            <a:r>
              <a:rPr lang="en-US" dirty="0"/>
              <a:t>2015-&gt; notified in 2016, Jan</a:t>
            </a:r>
          </a:p>
        </p:txBody>
      </p:sp>
    </p:spTree>
    <p:extLst>
      <p:ext uri="{BB962C8B-B14F-4D97-AF65-F5344CB8AC3E}">
        <p14:creationId xmlns:p14="http://schemas.microsoft.com/office/powerpoint/2010/main" val="1996399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F6011EE6-AE76-49F4-B4C0-45C2C20B6C60}"/>
                                            </p:graphicEl>
                                          </p:spTgt>
                                        </p:tgtEl>
                                        <p:attrNameLst>
                                          <p:attrName>style.visibility</p:attrName>
                                        </p:attrNameLst>
                                      </p:cBhvr>
                                      <p:to>
                                        <p:strVal val="visible"/>
                                      </p:to>
                                    </p:set>
                                    <p:animEffect transition="in" filter="fade">
                                      <p:cBhvr>
                                        <p:cTn id="7" dur="500"/>
                                        <p:tgtEl>
                                          <p:spTgt spid="4">
                                            <p:graphicEl>
                                              <a:dgm id="{F6011EE6-AE76-49F4-B4C0-45C2C20B6C6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C88B4B50-1D8F-4876-94B0-737B48DCFF76}"/>
                                            </p:graphicEl>
                                          </p:spTgt>
                                        </p:tgtEl>
                                        <p:attrNameLst>
                                          <p:attrName>style.visibility</p:attrName>
                                        </p:attrNameLst>
                                      </p:cBhvr>
                                      <p:to>
                                        <p:strVal val="visible"/>
                                      </p:to>
                                    </p:set>
                                    <p:animEffect transition="in" filter="fade">
                                      <p:cBhvr>
                                        <p:cTn id="10" dur="500"/>
                                        <p:tgtEl>
                                          <p:spTgt spid="4">
                                            <p:graphicEl>
                                              <a:dgm id="{C88B4B50-1D8F-4876-94B0-737B48DCFF7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0D16D0D0-0165-48F4-8380-24526E01E99B}"/>
                                            </p:graphicEl>
                                          </p:spTgt>
                                        </p:tgtEl>
                                        <p:attrNameLst>
                                          <p:attrName>style.visibility</p:attrName>
                                        </p:attrNameLst>
                                      </p:cBhvr>
                                      <p:to>
                                        <p:strVal val="visible"/>
                                      </p:to>
                                    </p:set>
                                    <p:animEffect transition="in" filter="fade">
                                      <p:cBhvr>
                                        <p:cTn id="15" dur="500"/>
                                        <p:tgtEl>
                                          <p:spTgt spid="4">
                                            <p:graphicEl>
                                              <a:dgm id="{0D16D0D0-0165-48F4-8380-24526E01E99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110FFE1A-40D6-4054-AF92-813BF4FB6CCE}"/>
                                            </p:graphicEl>
                                          </p:spTgt>
                                        </p:tgtEl>
                                        <p:attrNameLst>
                                          <p:attrName>style.visibility</p:attrName>
                                        </p:attrNameLst>
                                      </p:cBhvr>
                                      <p:to>
                                        <p:strVal val="visible"/>
                                      </p:to>
                                    </p:set>
                                    <p:animEffect transition="in" filter="fade">
                                      <p:cBhvr>
                                        <p:cTn id="18" dur="500"/>
                                        <p:tgtEl>
                                          <p:spTgt spid="4">
                                            <p:graphicEl>
                                              <a:dgm id="{110FFE1A-40D6-4054-AF92-813BF4FB6CCE}"/>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7B3C445B-6CA5-405F-888A-9DDE9551B6BA}"/>
                                            </p:graphicEl>
                                          </p:spTgt>
                                        </p:tgtEl>
                                        <p:attrNameLst>
                                          <p:attrName>style.visibility</p:attrName>
                                        </p:attrNameLst>
                                      </p:cBhvr>
                                      <p:to>
                                        <p:strVal val="visible"/>
                                      </p:to>
                                    </p:set>
                                    <p:animEffect transition="in" filter="fade">
                                      <p:cBhvr>
                                        <p:cTn id="23" dur="500"/>
                                        <p:tgtEl>
                                          <p:spTgt spid="4">
                                            <p:graphicEl>
                                              <a:dgm id="{7B3C445B-6CA5-405F-888A-9DDE9551B6B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AABE7861-6529-49DB-BDD5-DB56B64F0D29}"/>
                                            </p:graphicEl>
                                          </p:spTgt>
                                        </p:tgtEl>
                                        <p:attrNameLst>
                                          <p:attrName>style.visibility</p:attrName>
                                        </p:attrNameLst>
                                      </p:cBhvr>
                                      <p:to>
                                        <p:strVal val="visible"/>
                                      </p:to>
                                    </p:set>
                                    <p:animEffect transition="in" filter="fade">
                                      <p:cBhvr>
                                        <p:cTn id="26" dur="500"/>
                                        <p:tgtEl>
                                          <p:spTgt spid="4">
                                            <p:graphicEl>
                                              <a:dgm id="{AABE7861-6529-49DB-BDD5-DB56B64F0D2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2014"/>
            <a:ext cx="5433523" cy="4034557"/>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18856" y="1463902"/>
            <a:ext cx="5225143" cy="3918857"/>
          </a:xfrm>
          <a:prstGeom prst="rect">
            <a:avLst/>
          </a:prstGeom>
        </p:spPr>
      </p:pic>
      <p:graphicFrame>
        <p:nvGraphicFramePr>
          <p:cNvPr id="3" name="Diagram 2"/>
          <p:cNvGraphicFramePr/>
          <p:nvPr>
            <p:extLst/>
          </p:nvPr>
        </p:nvGraphicFramePr>
        <p:xfrm>
          <a:off x="192946" y="4136571"/>
          <a:ext cx="8867163" cy="27214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00449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4572638" cy="3429479"/>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6059" y="0"/>
            <a:ext cx="4114800" cy="685800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7172" y="950427"/>
            <a:ext cx="2625228" cy="466634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99427" y="853432"/>
            <a:ext cx="2862691" cy="4858395"/>
          </a:xfrm>
          <a:prstGeom prst="rect">
            <a:avLst/>
          </a:prstGeom>
        </p:spPr>
      </p:pic>
      <p:graphicFrame>
        <p:nvGraphicFramePr>
          <p:cNvPr id="3" name="Diagram 2"/>
          <p:cNvGraphicFramePr/>
          <p:nvPr>
            <p:extLst>
              <p:ext uri="{D42A27DB-BD31-4B8C-83A1-F6EECF244321}">
                <p14:modId xmlns:p14="http://schemas.microsoft.com/office/powerpoint/2010/main" val="2054245357"/>
              </p:ext>
            </p:extLst>
          </p:nvPr>
        </p:nvGraphicFramePr>
        <p:xfrm>
          <a:off x="192946" y="4136571"/>
          <a:ext cx="8867163" cy="27214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282681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98" y="1070386"/>
            <a:ext cx="9156798" cy="5787614"/>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6933" y="5426110"/>
            <a:ext cx="917067" cy="134145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4312829" y="-276443"/>
            <a:ext cx="1010121" cy="1683536"/>
          </a:xfrm>
          <a:prstGeom prst="rect">
            <a:avLst/>
          </a:prstGeom>
        </p:spPr>
      </p:pic>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l="19930" t="20691" r="20055" b="19815"/>
          <a:stretch/>
        </p:blipFill>
        <p:spPr>
          <a:xfrm>
            <a:off x="1467538" y="2335856"/>
            <a:ext cx="1959055" cy="1256752"/>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65601" y="1943765"/>
            <a:ext cx="1339383" cy="1648843"/>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880960" y="3860282"/>
            <a:ext cx="2562816" cy="820101"/>
          </a:xfrm>
          <a:prstGeom prst="rect">
            <a:avLst/>
          </a:prstGeom>
        </p:spPr>
      </p:pic>
      <p:sp>
        <p:nvSpPr>
          <p:cNvPr id="8" name="Rectangle 7"/>
          <p:cNvSpPr/>
          <p:nvPr/>
        </p:nvSpPr>
        <p:spPr>
          <a:xfrm>
            <a:off x="86914" y="1070386"/>
            <a:ext cx="1239671" cy="43557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9621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6717939" y="3022600"/>
            <a:ext cx="2197821" cy="3154363"/>
          </a:xfrm>
          <a:prstGeom prst="rect">
            <a:avLst/>
          </a:prstGeom>
        </p:spPr>
      </p:pic>
      <p:sp>
        <p:nvSpPr>
          <p:cNvPr id="3" name="Content Placeholder 2"/>
          <p:cNvSpPr>
            <a:spLocks noGrp="1"/>
          </p:cNvSpPr>
          <p:nvPr>
            <p:ph idx="1"/>
          </p:nvPr>
        </p:nvSpPr>
        <p:spPr/>
        <p:txBody>
          <a:bodyPr/>
          <a:lstStyle/>
          <a:p>
            <a:pPr fontAlgn="ctr"/>
            <a:r>
              <a:rPr lang="en-US" dirty="0"/>
              <a:t>Unstructured Supplementary Service </a:t>
            </a:r>
            <a:r>
              <a:rPr lang="en-US" dirty="0" smtClean="0"/>
              <a:t>Data (USSD) on Global system for mobile (GSM)</a:t>
            </a:r>
            <a:endParaRPr lang="en-US" dirty="0"/>
          </a:p>
          <a:p>
            <a:pPr fontAlgn="ctr"/>
            <a:r>
              <a:rPr lang="en-US" dirty="0" smtClean="0"/>
              <a:t>*</a:t>
            </a:r>
            <a:r>
              <a:rPr lang="x-none" dirty="0" smtClean="0"/>
              <a:t>123</a:t>
            </a:r>
            <a:r>
              <a:rPr lang="en-US" dirty="0" smtClean="0"/>
              <a:t>#</a:t>
            </a:r>
            <a:r>
              <a:rPr lang="x-none" dirty="0" smtClean="0"/>
              <a:t> </a:t>
            </a:r>
            <a:r>
              <a:rPr lang="x-none" dirty="0"/>
              <a:t>for </a:t>
            </a:r>
            <a:r>
              <a:rPr lang="x-none" dirty="0" smtClean="0"/>
              <a:t>balance</a:t>
            </a:r>
            <a:r>
              <a:rPr lang="en-US" dirty="0" smtClean="0"/>
              <a:t>| ….</a:t>
            </a:r>
            <a:endParaRPr lang="x-none" dirty="0" smtClean="0"/>
          </a:p>
          <a:p>
            <a:pPr fontAlgn="ctr"/>
            <a:r>
              <a:rPr lang="en-US" dirty="0"/>
              <a:t>*</a:t>
            </a:r>
            <a:r>
              <a:rPr lang="x-none" dirty="0" smtClean="0"/>
              <a:t>99</a:t>
            </a:r>
            <a:r>
              <a:rPr lang="en-US" dirty="0" smtClean="0"/>
              <a:t>#</a:t>
            </a:r>
            <a:r>
              <a:rPr lang="x-none" dirty="0" smtClean="0"/>
              <a:t> for UPI banking.</a:t>
            </a:r>
            <a:endParaRPr lang="en-US" dirty="0" smtClean="0"/>
          </a:p>
          <a:p>
            <a:pPr marL="0" indent="0" fontAlgn="ctr">
              <a:buNone/>
            </a:pPr>
            <a:r>
              <a:rPr lang="en-US" u="sng" dirty="0" err="1" smtClean="0">
                <a:solidFill>
                  <a:srgbClr val="FFC000"/>
                </a:solidFill>
              </a:rPr>
              <a:t>Ratan</a:t>
            </a:r>
            <a:r>
              <a:rPr lang="en-US" u="sng" dirty="0" smtClean="0">
                <a:solidFill>
                  <a:srgbClr val="FFC000"/>
                </a:solidFill>
              </a:rPr>
              <a:t> WATAL observed:</a:t>
            </a:r>
            <a:endParaRPr lang="x-none" u="sng" dirty="0" smtClean="0">
              <a:solidFill>
                <a:srgbClr val="FFC000"/>
              </a:solidFill>
            </a:endParaRPr>
          </a:p>
          <a:p>
            <a:pPr fontAlgn="ctr"/>
            <a:r>
              <a:rPr lang="x-none" dirty="0" smtClean="0">
                <a:solidFill>
                  <a:srgbClr val="FFC000"/>
                </a:solidFill>
              </a:rPr>
              <a:t>Mobile </a:t>
            </a:r>
            <a:r>
              <a:rPr lang="x-none" dirty="0">
                <a:solidFill>
                  <a:srgbClr val="FFC000"/>
                </a:solidFill>
              </a:rPr>
              <a:t>banking charges for USSD per session: Rs.1.50-&gt; 0.50 (TRAI)</a:t>
            </a:r>
          </a:p>
          <a:p>
            <a:pPr fontAlgn="ctr"/>
            <a:r>
              <a:rPr lang="x-none" dirty="0">
                <a:solidFill>
                  <a:srgbClr val="FFC000"/>
                </a:solidFill>
              </a:rPr>
              <a:t>But even if transaction fails, service charge levied. (Failure rate ~50%)</a:t>
            </a:r>
          </a:p>
          <a:p>
            <a:pPr fontAlgn="ctr"/>
            <a:r>
              <a:rPr lang="en-US" dirty="0">
                <a:solidFill>
                  <a:srgbClr val="FFC000"/>
                </a:solidFill>
              </a:rPr>
              <a:t>RBI  TRAI jointly hv2 workout</a:t>
            </a:r>
            <a:r>
              <a:rPr lang="en-US" dirty="0" smtClean="0">
                <a:solidFill>
                  <a:srgbClr val="FFC000"/>
                </a:solidFill>
              </a:rPr>
              <a:t>.</a:t>
            </a:r>
            <a:endParaRPr lang="en-US" dirty="0">
              <a:solidFill>
                <a:srgbClr val="FFC000"/>
              </a:solidFill>
            </a:endParaRPr>
          </a:p>
        </p:txBody>
      </p:sp>
      <p:sp>
        <p:nvSpPr>
          <p:cNvPr id="4" name="Title 3"/>
          <p:cNvSpPr>
            <a:spLocks noGrp="1"/>
          </p:cNvSpPr>
          <p:nvPr>
            <p:ph type="title"/>
          </p:nvPr>
        </p:nvSpPr>
        <p:spPr/>
        <p:txBody>
          <a:bodyPr/>
          <a:lstStyle/>
          <a:p>
            <a:r>
              <a:rPr lang="en-US" dirty="0" smtClean="0"/>
              <a:t>USSD</a:t>
            </a:r>
            <a:endParaRPr lang="en-US" dirty="0"/>
          </a:p>
        </p:txBody>
      </p:sp>
      <p:sp>
        <p:nvSpPr>
          <p:cNvPr id="5" name="Text Placeholder 4"/>
          <p:cNvSpPr>
            <a:spLocks noGrp="1"/>
          </p:cNvSpPr>
          <p:nvPr>
            <p:ph type="body" sz="quarter" idx="13"/>
          </p:nvPr>
        </p:nvSpPr>
        <p:spPr/>
        <p:txBody>
          <a:bodyPr/>
          <a:lstStyle/>
          <a:p>
            <a:endParaRPr lang="en-US" dirty="0"/>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14127" y="1356243"/>
            <a:ext cx="1403266" cy="1874909"/>
          </a:xfrm>
          <a:prstGeom prst="rect">
            <a:avLst/>
          </a:prstGeom>
        </p:spPr>
      </p:pic>
    </p:spTree>
    <p:extLst>
      <p:ext uri="{BB962C8B-B14F-4D97-AF65-F5344CB8AC3E}">
        <p14:creationId xmlns:p14="http://schemas.microsoft.com/office/powerpoint/2010/main" val="22707848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654800"/>
          </a:xfrm>
          <a:prstGeom prst="rect">
            <a:avLst/>
          </a:prstGeom>
        </p:spPr>
      </p:pic>
    </p:spTree>
    <p:extLst>
      <p:ext uri="{BB962C8B-B14F-4D97-AF65-F5344CB8AC3E}">
        <p14:creationId xmlns:p14="http://schemas.microsoft.com/office/powerpoint/2010/main" val="23031832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5455028" y="2966855"/>
            <a:ext cx="3397609" cy="108723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60950" y="1372498"/>
            <a:ext cx="3391687" cy="1466676"/>
          </a:xfrm>
          <a:prstGeom prst="rect">
            <a:avLst/>
          </a:prstGeom>
        </p:spPr>
      </p:pic>
      <p:pic>
        <p:nvPicPr>
          <p:cNvPr id="4" name="Picture 3"/>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5469477" y="4171971"/>
            <a:ext cx="3383160" cy="958320"/>
          </a:xfrm>
          <a:prstGeom prst="rect">
            <a:avLst/>
          </a:prstGeom>
        </p:spPr>
      </p:pic>
      <p:pic>
        <p:nvPicPr>
          <p:cNvPr id="5" name="Picture 4"/>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45817" y="4383938"/>
            <a:ext cx="3146794" cy="931338"/>
          </a:xfrm>
          <a:prstGeom prst="rect">
            <a:avLst/>
          </a:prstGeom>
        </p:spPr>
      </p:pic>
      <p:pic>
        <p:nvPicPr>
          <p:cNvPr id="6" name="Picture 5"/>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45817" y="3445227"/>
            <a:ext cx="3162102" cy="753425"/>
          </a:xfrm>
          <a:prstGeom prst="rect">
            <a:avLst/>
          </a:prstGeom>
        </p:spPr>
      </p:pic>
      <p:pic>
        <p:nvPicPr>
          <p:cNvPr id="7" name="Picture 6"/>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45818" y="2592483"/>
            <a:ext cx="3093604" cy="753424"/>
          </a:xfrm>
          <a:prstGeom prst="rect">
            <a:avLst/>
          </a:prstGeom>
        </p:spPr>
      </p:pic>
      <p:pic>
        <p:nvPicPr>
          <p:cNvPr id="8" name="Picture 7"/>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5455028" y="5226186"/>
            <a:ext cx="3450330" cy="1150110"/>
          </a:xfrm>
          <a:prstGeom prst="rect">
            <a:avLst/>
          </a:prstGeom>
        </p:spPr>
      </p:pic>
      <p:pic>
        <p:nvPicPr>
          <p:cNvPr id="9" name="Picture 8"/>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11053" y="5500561"/>
            <a:ext cx="3190841" cy="984091"/>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0" y="7259"/>
            <a:ext cx="2333625" cy="762000"/>
          </a:xfrm>
          <a:prstGeom prst="rect">
            <a:avLst/>
          </a:prstGeom>
        </p:spPr>
      </p:pic>
      <p:sp>
        <p:nvSpPr>
          <p:cNvPr id="11" name="Frame 10"/>
          <p:cNvSpPr/>
          <p:nvPr/>
        </p:nvSpPr>
        <p:spPr>
          <a:xfrm>
            <a:off x="5257655" y="944524"/>
            <a:ext cx="3792354" cy="4394810"/>
          </a:xfrm>
          <a:prstGeom prst="frame">
            <a:avLst>
              <a:gd name="adj1" fmla="val 51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a:blip r:embed="rId11" cstate="email">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28435" y="1465586"/>
            <a:ext cx="3110987" cy="1050376"/>
          </a:xfrm>
          <a:prstGeom prst="rect">
            <a:avLst/>
          </a:prstGeom>
        </p:spPr>
      </p:pic>
      <p:sp>
        <p:nvSpPr>
          <p:cNvPr id="13" name="Right Arrow 12"/>
          <p:cNvSpPr/>
          <p:nvPr/>
        </p:nvSpPr>
        <p:spPr>
          <a:xfrm>
            <a:off x="3392611" y="4188196"/>
            <a:ext cx="2204730" cy="1116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ATM + this</a:t>
            </a:r>
            <a:endParaRPr lang="en-US" sz="2800" dirty="0"/>
          </a:p>
        </p:txBody>
      </p:sp>
      <p:sp>
        <p:nvSpPr>
          <p:cNvPr id="14" name="Rectangular Callout 13"/>
          <p:cNvSpPr/>
          <p:nvPr/>
        </p:nvSpPr>
        <p:spPr>
          <a:xfrm>
            <a:off x="3707842" y="2839174"/>
            <a:ext cx="1965205" cy="1019393"/>
          </a:xfrm>
          <a:prstGeom prst="wedgeRectCallout">
            <a:avLst>
              <a:gd name="adj1" fmla="val 71203"/>
              <a:gd name="adj2" fmla="val -1734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Each bank developed their own app</a:t>
            </a:r>
            <a:endParaRPr lang="en-US" sz="2400" dirty="0"/>
          </a:p>
        </p:txBody>
      </p:sp>
      <p:sp>
        <p:nvSpPr>
          <p:cNvPr id="15" name="Rectangular Callout 14"/>
          <p:cNvSpPr/>
          <p:nvPr/>
        </p:nvSpPr>
        <p:spPr>
          <a:xfrm>
            <a:off x="3489823" y="1176756"/>
            <a:ext cx="1965205" cy="1019393"/>
          </a:xfrm>
          <a:prstGeom prst="wedgeRectCallout">
            <a:avLst>
              <a:gd name="adj1" fmla="val 71203"/>
              <a:gd name="adj2" fmla="val -17343"/>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one app to access any  Bank account</a:t>
            </a:r>
            <a:endParaRPr lang="en-US" sz="2400" dirty="0"/>
          </a:p>
        </p:txBody>
      </p:sp>
      <p:sp>
        <p:nvSpPr>
          <p:cNvPr id="16" name="Rectangle 15"/>
          <p:cNvSpPr/>
          <p:nvPr/>
        </p:nvSpPr>
        <p:spPr>
          <a:xfrm>
            <a:off x="2477386" y="7259"/>
            <a:ext cx="6666614"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Sawan</a:t>
            </a:r>
            <a:r>
              <a:rPr lang="en-US" dirty="0" smtClean="0"/>
              <a:t> jo </a:t>
            </a:r>
            <a:r>
              <a:rPr lang="en-US" dirty="0" err="1" smtClean="0"/>
              <a:t>aag</a:t>
            </a:r>
            <a:r>
              <a:rPr lang="en-US" dirty="0" smtClean="0"/>
              <a:t> </a:t>
            </a:r>
            <a:r>
              <a:rPr lang="en-US" dirty="0" err="1" smtClean="0"/>
              <a:t>lagaaye</a:t>
            </a:r>
            <a:r>
              <a:rPr lang="en-US" dirty="0" smtClean="0"/>
              <a:t>…Wikipedia self “Wikipedia” par page </a:t>
            </a:r>
            <a:r>
              <a:rPr lang="en-US" dirty="0" err="1" smtClean="0"/>
              <a:t>bnaaye</a:t>
            </a:r>
            <a:endParaRPr lang="en-US" dirty="0" smtClean="0"/>
          </a:p>
          <a:p>
            <a:pPr algn="ctr"/>
            <a:r>
              <a:rPr lang="en-US" dirty="0" smtClean="0"/>
              <a:t>Similarly…NPCI—self app </a:t>
            </a:r>
            <a:r>
              <a:rPr lang="en-US" dirty="0" err="1" smtClean="0"/>
              <a:t>bnaaye</a:t>
            </a:r>
            <a:r>
              <a:rPr lang="en-US" dirty="0" smtClean="0"/>
              <a:t> (technically wrong analogy </a:t>
            </a:r>
            <a:r>
              <a:rPr lang="en-US" dirty="0" err="1" smtClean="0"/>
              <a:t>ofcourse</a:t>
            </a:r>
            <a:r>
              <a:rPr lang="en-US" dirty="0" smtClean="0"/>
              <a:t>)</a:t>
            </a:r>
            <a:endParaRPr lang="en-US" dirty="0"/>
          </a:p>
        </p:txBody>
      </p:sp>
    </p:spTree>
    <p:extLst>
      <p:ext uri="{BB962C8B-B14F-4D97-AF65-F5344CB8AC3E}">
        <p14:creationId xmlns:p14="http://schemas.microsoft.com/office/powerpoint/2010/main" val="2378546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8925" y="102284"/>
            <a:ext cx="4714875" cy="6619875"/>
          </a:xfrm>
          <a:prstGeom prst="rect">
            <a:avLst/>
          </a:prstGeom>
        </p:spPr>
      </p:pic>
      <p:sp>
        <p:nvSpPr>
          <p:cNvPr id="6" name="Rectangle 5"/>
          <p:cNvSpPr/>
          <p:nvPr/>
        </p:nvSpPr>
        <p:spPr>
          <a:xfrm>
            <a:off x="4907560" y="167780"/>
            <a:ext cx="4102216" cy="6554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200" dirty="0"/>
              <a:t>Bharat Interface for Money (BHIM) </a:t>
            </a:r>
            <a:r>
              <a:rPr lang="en-US" sz="3200" dirty="0" smtClean="0"/>
              <a:t>for android, </a:t>
            </a:r>
            <a:r>
              <a:rPr lang="en-US" sz="3200" dirty="0" err="1"/>
              <a:t>i</a:t>
            </a:r>
            <a:r>
              <a:rPr lang="en-US" sz="3200" dirty="0" err="1" smtClean="0"/>
              <a:t>oS</a:t>
            </a:r>
            <a:endParaRPr lang="en-US" sz="3200" dirty="0"/>
          </a:p>
          <a:p>
            <a:pPr marL="285750" indent="-285750">
              <a:buFont typeface="Arial" panose="020B0604020202020204" pitchFamily="34" charset="0"/>
              <a:buChar char="•"/>
            </a:pPr>
            <a:r>
              <a:rPr lang="en-US" sz="3200" dirty="0" smtClean="0"/>
              <a:t>By National Payment Corporation of India</a:t>
            </a:r>
          </a:p>
          <a:p>
            <a:pPr marL="285750" indent="-285750">
              <a:buFont typeface="Arial" panose="020B0604020202020204" pitchFamily="34" charset="0"/>
              <a:buChar char="•"/>
            </a:pPr>
            <a:r>
              <a:rPr lang="en-US" sz="3200" dirty="0"/>
              <a:t>Unified Payments Interface (UPI</a:t>
            </a:r>
            <a:r>
              <a:rPr lang="en-US" sz="3200" dirty="0" smtClean="0"/>
              <a:t>)- non smart phone *99#</a:t>
            </a:r>
          </a:p>
          <a:p>
            <a:pPr marL="285750" indent="-285750">
              <a:buFont typeface="Arial" panose="020B0604020202020204" pitchFamily="34" charset="0"/>
              <a:buChar char="•"/>
            </a:pPr>
            <a:r>
              <a:rPr lang="en-US" sz="3200" dirty="0" smtClean="0"/>
              <a:t>Bank </a:t>
            </a:r>
            <a:r>
              <a:rPr lang="en-US" sz="3200" dirty="0"/>
              <a:t>to bank transaction </a:t>
            </a:r>
            <a:r>
              <a:rPr lang="en-US" sz="3200" dirty="0" smtClean="0"/>
              <a:t>using mobile phone (</a:t>
            </a:r>
            <a:r>
              <a:rPr lang="en-US" sz="3200" dirty="0" err="1" smtClean="0"/>
              <a:t>xyz@upi</a:t>
            </a:r>
            <a:r>
              <a:rPr lang="en-US" sz="3200" dirty="0" smtClean="0"/>
              <a:t>)</a:t>
            </a:r>
            <a:endParaRPr lang="en-US" sz="3200" dirty="0"/>
          </a:p>
          <a:p>
            <a:pPr marL="285750" indent="-285750">
              <a:buFont typeface="Arial" panose="020B0604020202020204" pitchFamily="34" charset="0"/>
              <a:buChar char="•"/>
            </a:pPr>
            <a:r>
              <a:rPr lang="en-US" sz="3200" dirty="0" smtClean="0"/>
              <a:t>Send/Request </a:t>
            </a:r>
            <a:r>
              <a:rPr lang="en-US" sz="3200" dirty="0"/>
              <a:t>Money</a:t>
            </a:r>
          </a:p>
          <a:p>
            <a:pPr marL="285750" indent="-285750">
              <a:buFont typeface="Arial" panose="020B0604020202020204" pitchFamily="34" charset="0"/>
              <a:buChar char="•"/>
            </a:pPr>
            <a:r>
              <a:rPr lang="en-US" sz="3200" dirty="0"/>
              <a:t>Scan &amp; </a:t>
            </a:r>
            <a:r>
              <a:rPr lang="en-US" sz="3200" dirty="0" smtClean="0"/>
              <a:t>Pay.</a:t>
            </a:r>
            <a:endParaRPr lang="en-US" sz="3200" dirty="0"/>
          </a:p>
        </p:txBody>
      </p:sp>
    </p:spTree>
    <p:extLst>
      <p:ext uri="{BB962C8B-B14F-4D97-AF65-F5344CB8AC3E}">
        <p14:creationId xmlns:p14="http://schemas.microsoft.com/office/powerpoint/2010/main" val="1247226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718040"/>
          </a:xfrm>
          <a:prstGeom prst="rect">
            <a:avLst/>
          </a:prstGeom>
        </p:spPr>
      </p:pic>
    </p:spTree>
    <p:extLst>
      <p:ext uri="{BB962C8B-B14F-4D97-AF65-F5344CB8AC3E}">
        <p14:creationId xmlns:p14="http://schemas.microsoft.com/office/powerpoint/2010/main" val="642349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9144000" cy="6756650"/>
          </a:xfrm>
          <a:prstGeom prst="rect">
            <a:avLst/>
          </a:prstGeom>
        </p:spPr>
      </p:pic>
      <p:sp>
        <p:nvSpPr>
          <p:cNvPr id="3" name="Rectangle 2"/>
          <p:cNvSpPr/>
          <p:nvPr/>
        </p:nvSpPr>
        <p:spPr>
          <a:xfrm>
            <a:off x="86628" y="5909912"/>
            <a:ext cx="8807116" cy="846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Possible to link with </a:t>
            </a:r>
            <a:r>
              <a:rPr lang="en-US" sz="3200" dirty="0" err="1" smtClean="0"/>
              <a:t>Adhar</a:t>
            </a:r>
            <a:r>
              <a:rPr lang="en-US" sz="3200" dirty="0" smtClean="0"/>
              <a:t> based biometric system </a:t>
            </a:r>
          </a:p>
          <a:p>
            <a:pPr algn="ctr"/>
            <a:r>
              <a:rPr lang="en-US" sz="3200" dirty="0" smtClean="0"/>
              <a:t>No cards, no hidden charges/MDR..</a:t>
            </a:r>
            <a:endParaRPr lang="en-US" sz="3200" dirty="0"/>
          </a:p>
        </p:txBody>
      </p:sp>
    </p:spTree>
    <p:extLst>
      <p:ext uri="{BB962C8B-B14F-4D97-AF65-F5344CB8AC3E}">
        <p14:creationId xmlns:p14="http://schemas.microsoft.com/office/powerpoint/2010/main" val="2965173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difference?</a:t>
            </a:r>
            <a:endParaRPr lang="en-US" dirty="0"/>
          </a:p>
        </p:txBody>
      </p:sp>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524588" y="1111241"/>
            <a:ext cx="3076801" cy="1330509"/>
          </a:xfrm>
          <a:prstGeom prst="rect">
            <a:avLst/>
          </a:prstGeom>
        </p:spPr>
      </p:pic>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5400000">
            <a:off x="1275907" y="3965944"/>
            <a:ext cx="1459164" cy="2431940"/>
          </a:xfrm>
          <a:prstGeom prst="rect">
            <a:avLst/>
          </a:prstGeom>
        </p:spPr>
      </p:pic>
      <p:sp>
        <p:nvSpPr>
          <p:cNvPr id="3" name="Rectangle 2"/>
          <p:cNvSpPr/>
          <p:nvPr/>
        </p:nvSpPr>
        <p:spPr>
          <a:xfrm>
            <a:off x="153988" y="5775158"/>
            <a:ext cx="8990012" cy="452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3600" dirty="0"/>
              <a:t>Sweden “Swish” app-&gt; 100% cashless by 2020.</a:t>
            </a:r>
          </a:p>
        </p:txBody>
      </p:sp>
    </p:spTree>
    <p:extLst>
      <p:ext uri="{BB962C8B-B14F-4D97-AF65-F5344CB8AC3E}">
        <p14:creationId xmlns:p14="http://schemas.microsoft.com/office/powerpoint/2010/main" val="3152579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F6DC04CB-0DE7-4B4B-8A1C-8C63A0C59274}"/>
                                            </p:graphicEl>
                                          </p:spTgt>
                                        </p:tgtEl>
                                        <p:attrNameLst>
                                          <p:attrName>style.visibility</p:attrName>
                                        </p:attrNameLst>
                                      </p:cBhvr>
                                      <p:to>
                                        <p:strVal val="visible"/>
                                      </p:to>
                                    </p:set>
                                    <p:animEffect transition="in" filter="fade">
                                      <p:cBhvr>
                                        <p:cTn id="7" dur="500"/>
                                        <p:tgtEl>
                                          <p:spTgt spid="4">
                                            <p:graphicEl>
                                              <a:dgm id="{F6DC04CB-0DE7-4B4B-8A1C-8C63A0C5927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EF06455-023B-4D3C-8CF8-E72E263B8AEC}"/>
                                            </p:graphicEl>
                                          </p:spTgt>
                                        </p:tgtEl>
                                        <p:attrNameLst>
                                          <p:attrName>style.visibility</p:attrName>
                                        </p:attrNameLst>
                                      </p:cBhvr>
                                      <p:to>
                                        <p:strVal val="visible"/>
                                      </p:to>
                                    </p:set>
                                    <p:animEffect transition="in" filter="fade">
                                      <p:cBhvr>
                                        <p:cTn id="12" dur="500"/>
                                        <p:tgtEl>
                                          <p:spTgt spid="4">
                                            <p:graphicEl>
                                              <a:dgm id="{BEF06455-023B-4D3C-8CF8-E72E263B8AE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40A27888-C419-49CE-AE6B-8928BF01A149}"/>
                                            </p:graphicEl>
                                          </p:spTgt>
                                        </p:tgtEl>
                                        <p:attrNameLst>
                                          <p:attrName>style.visibility</p:attrName>
                                        </p:attrNameLst>
                                      </p:cBhvr>
                                      <p:to>
                                        <p:strVal val="visible"/>
                                      </p:to>
                                    </p:set>
                                    <p:animEffect transition="in" filter="fade">
                                      <p:cBhvr>
                                        <p:cTn id="17" dur="500"/>
                                        <p:tgtEl>
                                          <p:spTgt spid="4">
                                            <p:graphicEl>
                                              <a:dgm id="{40A27888-C419-49CE-AE6B-8928BF01A14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0F9BFE35-A1CD-49CC-9315-F40E95FAE01C}"/>
                                            </p:graphicEl>
                                          </p:spTgt>
                                        </p:tgtEl>
                                        <p:attrNameLst>
                                          <p:attrName>style.visibility</p:attrName>
                                        </p:attrNameLst>
                                      </p:cBhvr>
                                      <p:to>
                                        <p:strVal val="visible"/>
                                      </p:to>
                                    </p:set>
                                    <p:animEffect transition="in" filter="fade">
                                      <p:cBhvr>
                                        <p:cTn id="22" dur="500"/>
                                        <p:tgtEl>
                                          <p:spTgt spid="4">
                                            <p:graphicEl>
                                              <a:dgm id="{0F9BFE35-A1CD-49CC-9315-F40E95FAE01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UPSC Mains exam: GS Paper-II</a:t>
            </a:r>
            <a:endParaRPr lang="en-US" dirty="0"/>
          </a:p>
        </p:txBody>
      </p:sp>
      <p:sp>
        <p:nvSpPr>
          <p:cNvPr id="5" name="Content Placeholder 4"/>
          <p:cNvSpPr>
            <a:spLocks noGrp="1"/>
          </p:cNvSpPr>
          <p:nvPr>
            <p:ph idx="1"/>
          </p:nvPr>
        </p:nvSpPr>
        <p:spPr/>
        <p:txBody>
          <a:bodyPr>
            <a:normAutofit/>
          </a:bodyPr>
          <a:lstStyle/>
          <a:p>
            <a:r>
              <a:rPr lang="en-US" sz="4000" dirty="0"/>
              <a:t>Discuss </a:t>
            </a:r>
            <a:r>
              <a:rPr lang="en-US" sz="4000" dirty="0">
                <a:solidFill>
                  <a:srgbClr val="C00000"/>
                </a:solidFill>
              </a:rPr>
              <a:t>Section 66A </a:t>
            </a:r>
            <a:r>
              <a:rPr lang="en-US" sz="4000" dirty="0"/>
              <a:t>of IT Act, with reference to its alleged violation of Article 19 of the Constitution</a:t>
            </a:r>
            <a:r>
              <a:rPr lang="en-US" sz="4000" dirty="0" smtClean="0"/>
              <a:t>. </a:t>
            </a:r>
            <a:r>
              <a:rPr lang="en-US" sz="4000" dirty="0" smtClean="0">
                <a:solidFill>
                  <a:srgbClr val="00B0F0"/>
                </a:solidFill>
              </a:rPr>
              <a:t>(GSM2-2013)</a:t>
            </a:r>
          </a:p>
          <a:p>
            <a:r>
              <a:rPr lang="en-US" sz="4000" dirty="0"/>
              <a:t>Bring out the circumstances in 2005 which forced amendment to </a:t>
            </a:r>
            <a:r>
              <a:rPr lang="en-US" sz="4000" dirty="0">
                <a:solidFill>
                  <a:srgbClr val="C00000"/>
                </a:solidFill>
              </a:rPr>
              <a:t>section 3(d)</a:t>
            </a:r>
            <a:r>
              <a:rPr lang="en-US" sz="4000" dirty="0"/>
              <a:t> in the India n Patent Law, 1970. </a:t>
            </a:r>
            <a:r>
              <a:rPr lang="en-US" sz="4000" dirty="0" smtClean="0">
                <a:solidFill>
                  <a:srgbClr val="00B0F0"/>
                </a:solidFill>
              </a:rPr>
              <a:t>(GSM3-2013)</a:t>
            </a:r>
          </a:p>
          <a:p>
            <a:r>
              <a:rPr lang="en-US" sz="4800" dirty="0" smtClean="0">
                <a:solidFill>
                  <a:srgbClr val="C00000"/>
                </a:solidFill>
              </a:rPr>
              <a:t>Section 138 of NI Act</a:t>
            </a:r>
            <a:endParaRPr lang="en-US" sz="4800" dirty="0">
              <a:solidFill>
                <a:srgbClr val="C00000"/>
              </a:solidFill>
            </a:endParaRPr>
          </a:p>
        </p:txBody>
      </p:sp>
    </p:spTree>
    <p:extLst>
      <p:ext uri="{BB962C8B-B14F-4D97-AF65-F5344CB8AC3E}">
        <p14:creationId xmlns:p14="http://schemas.microsoft.com/office/powerpoint/2010/main" val="1062859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5455028" y="2966855"/>
            <a:ext cx="3397609" cy="1087235"/>
          </a:xfrm>
          <a:prstGeom prst="rect">
            <a:avLst/>
          </a:prstGeom>
        </p:spPr>
      </p:pic>
      <p:pic>
        <p:nvPicPr>
          <p:cNvPr id="3" name="Picture 2"/>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5460950" y="1372498"/>
            <a:ext cx="3391687" cy="1466676"/>
          </a:xfrm>
          <a:prstGeom prst="rect">
            <a:avLst/>
          </a:prstGeom>
        </p:spPr>
      </p:pic>
      <p:pic>
        <p:nvPicPr>
          <p:cNvPr id="4" name="Picture 3"/>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5469477" y="4171971"/>
            <a:ext cx="3383160" cy="958320"/>
          </a:xfrm>
          <a:prstGeom prst="rect">
            <a:avLst/>
          </a:prstGeom>
        </p:spPr>
      </p:pic>
      <p:pic>
        <p:nvPicPr>
          <p:cNvPr id="5" name="Picture 4"/>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45817" y="4383938"/>
            <a:ext cx="3146794" cy="931338"/>
          </a:xfrm>
          <a:prstGeom prst="rect">
            <a:avLst/>
          </a:prstGeom>
        </p:spPr>
      </p:pic>
      <p:pic>
        <p:nvPicPr>
          <p:cNvPr id="6" name="Picture 5"/>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45817" y="3445227"/>
            <a:ext cx="3162102" cy="753425"/>
          </a:xfrm>
          <a:prstGeom prst="rect">
            <a:avLst/>
          </a:prstGeom>
        </p:spPr>
      </p:pic>
      <p:pic>
        <p:nvPicPr>
          <p:cNvPr id="7" name="Picture 6"/>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45817" y="1449019"/>
            <a:ext cx="3093605" cy="753424"/>
          </a:xfrm>
          <a:prstGeom prst="rect">
            <a:avLst/>
          </a:prstGeom>
        </p:spPr>
      </p:pic>
      <p:pic>
        <p:nvPicPr>
          <p:cNvPr id="8" name="Picture 7"/>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5455028" y="5226186"/>
            <a:ext cx="3450330" cy="1150110"/>
          </a:xfrm>
          <a:prstGeom prst="rect">
            <a:avLst/>
          </a:prstGeom>
        </p:spPr>
      </p:pic>
      <p:pic>
        <p:nvPicPr>
          <p:cNvPr id="9" name="Picture 8"/>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11053" y="5500561"/>
            <a:ext cx="3190841" cy="984091"/>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339422" y="48418"/>
            <a:ext cx="2333625" cy="762000"/>
          </a:xfrm>
          <a:prstGeom prst="rect">
            <a:avLst/>
          </a:prstGeom>
        </p:spPr>
      </p:pic>
      <p:sp>
        <p:nvSpPr>
          <p:cNvPr id="11" name="Frame 10"/>
          <p:cNvSpPr/>
          <p:nvPr/>
        </p:nvSpPr>
        <p:spPr>
          <a:xfrm>
            <a:off x="5257655" y="944524"/>
            <a:ext cx="3792354" cy="4394810"/>
          </a:xfrm>
          <a:prstGeom prst="frame">
            <a:avLst>
              <a:gd name="adj1" fmla="val 51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a:blip r:embed="rId11" cstate="email">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245817" y="2312243"/>
            <a:ext cx="3156077" cy="1065600"/>
          </a:xfrm>
          <a:prstGeom prst="rect">
            <a:avLst/>
          </a:prstGeom>
        </p:spPr>
      </p:pic>
      <p:sp>
        <p:nvSpPr>
          <p:cNvPr id="13" name="Right Arrow 12"/>
          <p:cNvSpPr/>
          <p:nvPr/>
        </p:nvSpPr>
        <p:spPr>
          <a:xfrm>
            <a:off x="3392611" y="4188196"/>
            <a:ext cx="2204730" cy="1116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ATM + this</a:t>
            </a:r>
            <a:endParaRPr lang="en-US" sz="2800" dirty="0"/>
          </a:p>
        </p:txBody>
      </p:sp>
    </p:spTree>
    <p:extLst>
      <p:ext uri="{BB962C8B-B14F-4D97-AF65-F5344CB8AC3E}">
        <p14:creationId xmlns:p14="http://schemas.microsoft.com/office/powerpoint/2010/main" val="238329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007862472"/>
              </p:ext>
            </p:extLst>
          </p:nvPr>
        </p:nvGraphicFramePr>
        <p:xfrm>
          <a:off x="839788" y="3382229"/>
          <a:ext cx="8797925" cy="3475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en-US" dirty="0" err="1" smtClean="0"/>
              <a:t>NPCi</a:t>
            </a:r>
            <a:r>
              <a:rPr lang="en-US" dirty="0" smtClean="0"/>
              <a:t>: “Not for profit company”: 10 promoter banks (2008)</a:t>
            </a:r>
            <a:endParaRPr lang="en-US" dirty="0"/>
          </a:p>
        </p:txBody>
      </p:sp>
      <p:sp>
        <p:nvSpPr>
          <p:cNvPr id="9" name="Rectangle 8"/>
          <p:cNvSpPr/>
          <p:nvPr/>
        </p:nvSpPr>
        <p:spPr>
          <a:xfrm>
            <a:off x="140677" y="923192"/>
            <a:ext cx="8836269"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600" dirty="0" smtClean="0"/>
              <a:t>Registered </a:t>
            </a:r>
            <a:r>
              <a:rPr lang="en-US" sz="3600" dirty="0"/>
              <a:t>as “Not for profit”  (NPO) [“section 8” company] in Companies act 2013 </a:t>
            </a:r>
            <a:endParaRPr lang="en-US" sz="3600" dirty="0" smtClean="0"/>
          </a:p>
          <a:p>
            <a:pPr marL="457200" indent="-457200">
              <a:buFont typeface="Arial" panose="020B0604020202020204" pitchFamily="34" charset="0"/>
              <a:buChar char="•"/>
            </a:pPr>
            <a:r>
              <a:rPr lang="en-US" sz="3600" dirty="0"/>
              <a:t>100 cr. Paid up capital</a:t>
            </a:r>
            <a:r>
              <a:rPr lang="en-US" sz="3600" dirty="0" smtClean="0"/>
              <a:t>. (Rs.300 cr. Authorized)</a:t>
            </a:r>
            <a:endParaRPr lang="en-US" sz="3600" dirty="0"/>
          </a:p>
        </p:txBody>
      </p:sp>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562" y="4754880"/>
            <a:ext cx="1437769" cy="2103120"/>
          </a:xfrm>
          <a:prstGeom prst="rect">
            <a:avLst/>
          </a:prstGeom>
        </p:spPr>
      </p:pic>
    </p:spTree>
    <p:extLst>
      <p:ext uri="{BB962C8B-B14F-4D97-AF65-F5344CB8AC3E}">
        <p14:creationId xmlns:p14="http://schemas.microsoft.com/office/powerpoint/2010/main" val="8920383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78305" y="3697186"/>
            <a:ext cx="2365695" cy="3160814"/>
          </a:xfrm>
          <a:prstGeom prst="rect">
            <a:avLst/>
          </a:prstGeom>
        </p:spPr>
      </p:pic>
      <p:pic>
        <p:nvPicPr>
          <p:cNvPr id="4" name="Picture 3"/>
          <p:cNvPicPr>
            <a:picLocks noChangeAspect="1"/>
          </p:cNvPicPr>
          <p:nvPr/>
        </p:nvPicPr>
        <p:blipFill>
          <a:blip r:embed="rId3"/>
          <a:stretch>
            <a:fillRect/>
          </a:stretch>
        </p:blipFill>
        <p:spPr>
          <a:xfrm>
            <a:off x="0" y="847725"/>
            <a:ext cx="7143750" cy="6010275"/>
          </a:xfrm>
          <a:prstGeom prst="rect">
            <a:avLst/>
          </a:prstGeom>
        </p:spPr>
      </p:pic>
      <p:sp>
        <p:nvSpPr>
          <p:cNvPr id="6" name="Rectangular Callout 5"/>
          <p:cNvSpPr/>
          <p:nvPr/>
        </p:nvSpPr>
        <p:spPr>
          <a:xfrm>
            <a:off x="7143750" y="1424354"/>
            <a:ext cx="2000250" cy="2198076"/>
          </a:xfrm>
          <a:prstGeom prst="wedge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Make it more inclusive and participatory</a:t>
            </a:r>
          </a:p>
          <a:p>
            <a:pPr algn="ctr"/>
            <a:r>
              <a:rPr lang="en-US" sz="2800" dirty="0" smtClean="0"/>
              <a:t>Allow non-banks also</a:t>
            </a:r>
            <a:endParaRPr lang="en-US" sz="2800" dirty="0"/>
          </a:p>
        </p:txBody>
      </p:sp>
      <p:sp>
        <p:nvSpPr>
          <p:cNvPr id="2" name="Title 1"/>
          <p:cNvSpPr>
            <a:spLocks noGrp="1"/>
          </p:cNvSpPr>
          <p:nvPr>
            <p:ph type="title"/>
          </p:nvPr>
        </p:nvSpPr>
        <p:spPr/>
        <p:txBody>
          <a:bodyPr/>
          <a:lstStyle/>
          <a:p>
            <a:r>
              <a:rPr lang="en-US" dirty="0" smtClean="0"/>
              <a:t>Rata </a:t>
            </a:r>
            <a:r>
              <a:rPr lang="en-US" dirty="0" err="1" smtClean="0"/>
              <a:t>Watal’s</a:t>
            </a:r>
            <a:r>
              <a:rPr lang="en-US" dirty="0" smtClean="0"/>
              <a:t> “CRITICISM” on </a:t>
            </a:r>
            <a:r>
              <a:rPr lang="en-US" dirty="0" err="1" smtClean="0"/>
              <a:t>NPCi</a:t>
            </a:r>
            <a:endParaRPr lang="en-US" dirty="0"/>
          </a:p>
        </p:txBody>
      </p:sp>
    </p:spTree>
    <p:extLst>
      <p:ext uri="{BB962C8B-B14F-4D97-AF65-F5344CB8AC3E}">
        <p14:creationId xmlns:p14="http://schemas.microsoft.com/office/powerpoint/2010/main" val="1048559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0" indent="0">
              <a:buNone/>
            </a:pPr>
            <a:r>
              <a:rPr lang="en-US" sz="4800" dirty="0" smtClean="0"/>
              <a:t>Find Correct </a:t>
            </a:r>
            <a:r>
              <a:rPr lang="en-US" sz="4800" dirty="0"/>
              <a:t>statement</a:t>
            </a:r>
          </a:p>
          <a:p>
            <a:pPr marL="914400" indent="-914400">
              <a:buFont typeface="+mj-lt"/>
              <a:buAutoNum type="alphaUcPeriod"/>
            </a:pPr>
            <a:r>
              <a:rPr lang="en-US" sz="4800" dirty="0" err="1"/>
              <a:t>NPCi</a:t>
            </a:r>
            <a:r>
              <a:rPr lang="en-US" sz="4800" dirty="0"/>
              <a:t> is a </a:t>
            </a:r>
            <a:r>
              <a:rPr lang="en-US" sz="4800" dirty="0">
                <a:solidFill>
                  <a:srgbClr val="FFC000"/>
                </a:solidFill>
              </a:rPr>
              <a:t>statutory</a:t>
            </a:r>
            <a:r>
              <a:rPr lang="en-US" sz="4800" dirty="0"/>
              <a:t> </a:t>
            </a:r>
            <a:r>
              <a:rPr lang="en-US" sz="4800" dirty="0" smtClean="0"/>
              <a:t>body under payment &amp; settlement act 2007.</a:t>
            </a:r>
            <a:endParaRPr lang="en-US" sz="4800" dirty="0"/>
          </a:p>
          <a:p>
            <a:pPr marL="914400" indent="-914400">
              <a:buFont typeface="+mj-lt"/>
              <a:buAutoNum type="alphaUcPeriod"/>
            </a:pPr>
            <a:r>
              <a:rPr lang="en-US" sz="4800" dirty="0" err="1" smtClean="0"/>
              <a:t>NPCi</a:t>
            </a:r>
            <a:r>
              <a:rPr lang="en-US" sz="4800" dirty="0" smtClean="0"/>
              <a:t> </a:t>
            </a:r>
            <a:r>
              <a:rPr lang="en-US" sz="4800" dirty="0"/>
              <a:t>is a </a:t>
            </a:r>
            <a:r>
              <a:rPr lang="en-US" sz="4800" dirty="0">
                <a:solidFill>
                  <a:srgbClr val="FFC000"/>
                </a:solidFill>
              </a:rPr>
              <a:t>PSU</a:t>
            </a:r>
            <a:r>
              <a:rPr lang="en-US" sz="4800" dirty="0"/>
              <a:t> under Finance Ministry</a:t>
            </a:r>
          </a:p>
          <a:p>
            <a:pPr marL="914400" indent="-914400">
              <a:buFont typeface="+mj-lt"/>
              <a:buAutoNum type="alphaUcPeriod"/>
            </a:pPr>
            <a:r>
              <a:rPr lang="en-US" sz="4800" dirty="0"/>
              <a:t>It's the </a:t>
            </a:r>
            <a:r>
              <a:rPr lang="en-US" sz="4800" dirty="0">
                <a:solidFill>
                  <a:srgbClr val="FFC000"/>
                </a:solidFill>
              </a:rPr>
              <a:t>nodal</a:t>
            </a:r>
            <a:r>
              <a:rPr lang="en-US" sz="4800" dirty="0"/>
              <a:t> agency to implement </a:t>
            </a:r>
            <a:r>
              <a:rPr lang="en-US" sz="4800" dirty="0" err="1"/>
              <a:t>Jandhan</a:t>
            </a:r>
            <a:r>
              <a:rPr lang="en-US" sz="4800" dirty="0"/>
              <a:t> Yojana</a:t>
            </a:r>
            <a:r>
              <a:rPr lang="en-US" sz="4800" dirty="0" smtClean="0"/>
              <a:t>.</a:t>
            </a:r>
          </a:p>
          <a:p>
            <a:pPr marL="914400" indent="-914400">
              <a:buFont typeface="+mj-lt"/>
              <a:buAutoNum type="alphaUcPeriod"/>
            </a:pPr>
            <a:r>
              <a:rPr lang="en-US" sz="4800" dirty="0" smtClean="0"/>
              <a:t>None of above.</a:t>
            </a:r>
            <a:endParaRPr lang="en-US" sz="4800" dirty="0"/>
          </a:p>
        </p:txBody>
      </p:sp>
      <p:sp>
        <p:nvSpPr>
          <p:cNvPr id="3" name="Text Placeholder 2"/>
          <p:cNvSpPr>
            <a:spLocks noGrp="1"/>
          </p:cNvSpPr>
          <p:nvPr>
            <p:ph type="body" sz="quarter" idx="13"/>
          </p:nvPr>
        </p:nvSpPr>
        <p:spPr/>
        <p:txBody>
          <a:bodyPr/>
          <a:lstStyle/>
          <a:p>
            <a:r>
              <a:rPr lang="en-US" dirty="0" err="1" smtClean="0"/>
              <a:t>Mcok</a:t>
            </a:r>
            <a:r>
              <a:rPr lang="en-US" dirty="0" smtClean="0"/>
              <a:t> Question</a:t>
            </a:r>
            <a:endParaRPr lang="en-US" dirty="0"/>
          </a:p>
        </p:txBody>
      </p:sp>
    </p:spTree>
    <p:extLst>
      <p:ext uri="{BB962C8B-B14F-4D97-AF65-F5344CB8AC3E}">
        <p14:creationId xmlns:p14="http://schemas.microsoft.com/office/powerpoint/2010/main" val="1226143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592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a:bodyPr>
          <a:lstStyle/>
          <a:p>
            <a:r>
              <a:rPr lang="en-US" u="sng" dirty="0" smtClean="0">
                <a:effectLst/>
              </a:rPr>
              <a:t>Application </a:t>
            </a:r>
            <a:r>
              <a:rPr lang="en-US" u="sng" dirty="0">
                <a:effectLst/>
              </a:rPr>
              <a:t>Programming Interfaces (APIs</a:t>
            </a:r>
            <a:r>
              <a:rPr lang="en-US" u="sng" dirty="0" smtClean="0">
                <a:effectLst/>
              </a:rPr>
              <a:t>)</a:t>
            </a:r>
            <a:endParaRPr lang="en-US" dirty="0"/>
          </a:p>
        </p:txBody>
      </p:sp>
      <p:sp>
        <p:nvSpPr>
          <p:cNvPr id="2" name="Rectangle 1"/>
          <p:cNvSpPr/>
          <p:nvPr/>
        </p:nvSpPr>
        <p:spPr>
          <a:xfrm>
            <a:off x="5199321" y="3997842"/>
            <a:ext cx="3752592" cy="2508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GSM2: E-</a:t>
            </a:r>
            <a:r>
              <a:rPr lang="en-US" sz="3200" dirty="0" err="1" smtClean="0"/>
              <a:t>gov</a:t>
            </a:r>
            <a:r>
              <a:rPr lang="en-US" sz="3200" dirty="0" smtClean="0"/>
              <a:t>- applications, success, transparency accountability </a:t>
            </a:r>
            <a:endParaRPr lang="en-US" sz="3200" dirty="0"/>
          </a:p>
        </p:txBody>
      </p:sp>
    </p:spTree>
    <p:extLst>
      <p:ext uri="{BB962C8B-B14F-4D97-AF65-F5344CB8AC3E}">
        <p14:creationId xmlns:p14="http://schemas.microsoft.com/office/powerpoint/2010/main" val="3538007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69B870D-E725-4BDD-A974-C46A940A0333}"/>
                                            </p:graphicEl>
                                          </p:spTgt>
                                        </p:tgtEl>
                                        <p:attrNameLst>
                                          <p:attrName>style.visibility</p:attrName>
                                        </p:attrNameLst>
                                      </p:cBhvr>
                                      <p:to>
                                        <p:strVal val="visible"/>
                                      </p:to>
                                    </p:set>
                                    <p:animEffect transition="in" filter="fade">
                                      <p:cBhvr>
                                        <p:cTn id="7" dur="500"/>
                                        <p:tgtEl>
                                          <p:spTgt spid="4">
                                            <p:graphicEl>
                                              <a:dgm id="{B69B870D-E725-4BDD-A974-C46A940A033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14528C10-56AD-4885-B5D6-67A21CA3AF7C}"/>
                                            </p:graphicEl>
                                          </p:spTgt>
                                        </p:tgtEl>
                                        <p:attrNameLst>
                                          <p:attrName>style.visibility</p:attrName>
                                        </p:attrNameLst>
                                      </p:cBhvr>
                                      <p:to>
                                        <p:strVal val="visible"/>
                                      </p:to>
                                    </p:set>
                                    <p:animEffect transition="in" filter="fade">
                                      <p:cBhvr>
                                        <p:cTn id="10" dur="500"/>
                                        <p:tgtEl>
                                          <p:spTgt spid="4">
                                            <p:graphicEl>
                                              <a:dgm id="{14528C10-56AD-4885-B5D6-67A21CA3AF7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801A085C-CC6F-4455-B869-5BE1DB2A59DA}"/>
                                            </p:graphicEl>
                                          </p:spTgt>
                                        </p:tgtEl>
                                        <p:attrNameLst>
                                          <p:attrName>style.visibility</p:attrName>
                                        </p:attrNameLst>
                                      </p:cBhvr>
                                      <p:to>
                                        <p:strVal val="visible"/>
                                      </p:to>
                                    </p:set>
                                    <p:animEffect transition="in" filter="fade">
                                      <p:cBhvr>
                                        <p:cTn id="15" dur="500"/>
                                        <p:tgtEl>
                                          <p:spTgt spid="4">
                                            <p:graphicEl>
                                              <a:dgm id="{801A085C-CC6F-4455-B869-5BE1DB2A59DA}"/>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8AF3BC8D-1EB3-4746-B3CA-28AB8E1BE2AA}"/>
                                            </p:graphicEl>
                                          </p:spTgt>
                                        </p:tgtEl>
                                        <p:attrNameLst>
                                          <p:attrName>style.visibility</p:attrName>
                                        </p:attrNameLst>
                                      </p:cBhvr>
                                      <p:to>
                                        <p:strVal val="visible"/>
                                      </p:to>
                                    </p:set>
                                    <p:animEffect transition="in" filter="fade">
                                      <p:cBhvr>
                                        <p:cTn id="18" dur="500"/>
                                        <p:tgtEl>
                                          <p:spTgt spid="4">
                                            <p:graphicEl>
                                              <a:dgm id="{8AF3BC8D-1EB3-4746-B3CA-28AB8E1BE2AA}"/>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0F8887AE-09F2-4B38-A070-AC4FA98B6A98}"/>
                                            </p:graphicEl>
                                          </p:spTgt>
                                        </p:tgtEl>
                                        <p:attrNameLst>
                                          <p:attrName>style.visibility</p:attrName>
                                        </p:attrNameLst>
                                      </p:cBhvr>
                                      <p:to>
                                        <p:strVal val="visible"/>
                                      </p:to>
                                    </p:set>
                                    <p:animEffect transition="in" filter="fade">
                                      <p:cBhvr>
                                        <p:cTn id="23" dur="500"/>
                                        <p:tgtEl>
                                          <p:spTgt spid="4">
                                            <p:graphicEl>
                                              <a:dgm id="{0F8887AE-09F2-4B38-A070-AC4FA98B6A98}"/>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50CCEF56-ECD0-492E-A5B6-F49E5A70B026}"/>
                                            </p:graphicEl>
                                          </p:spTgt>
                                        </p:tgtEl>
                                        <p:attrNameLst>
                                          <p:attrName>style.visibility</p:attrName>
                                        </p:attrNameLst>
                                      </p:cBhvr>
                                      <p:to>
                                        <p:strVal val="visible"/>
                                      </p:to>
                                    </p:set>
                                    <p:animEffect transition="in" filter="fade">
                                      <p:cBhvr>
                                        <p:cTn id="26" dur="500"/>
                                        <p:tgtEl>
                                          <p:spTgt spid="4">
                                            <p:graphicEl>
                                              <a:dgm id="{50CCEF56-ECD0-492E-A5B6-F49E5A70B02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42975AE5-C03D-4997-83FA-184093064ED9}"/>
                                            </p:graphicEl>
                                          </p:spTgt>
                                        </p:tgtEl>
                                        <p:attrNameLst>
                                          <p:attrName>style.visibility</p:attrName>
                                        </p:attrNameLst>
                                      </p:cBhvr>
                                      <p:to>
                                        <p:strVal val="visible"/>
                                      </p:to>
                                    </p:set>
                                    <p:animEffect transition="in" filter="fade">
                                      <p:cBhvr>
                                        <p:cTn id="31" dur="500"/>
                                        <p:tgtEl>
                                          <p:spTgt spid="4">
                                            <p:graphicEl>
                                              <a:dgm id="{42975AE5-C03D-4997-83FA-184093064ED9}"/>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51406A15-89C1-44B2-88F1-BDCD6A94915A}"/>
                                            </p:graphicEl>
                                          </p:spTgt>
                                        </p:tgtEl>
                                        <p:attrNameLst>
                                          <p:attrName>style.visibility</p:attrName>
                                        </p:attrNameLst>
                                      </p:cBhvr>
                                      <p:to>
                                        <p:strVal val="visible"/>
                                      </p:to>
                                    </p:set>
                                    <p:animEffect transition="in" filter="fade">
                                      <p:cBhvr>
                                        <p:cTn id="34" dur="500"/>
                                        <p:tgtEl>
                                          <p:spTgt spid="4">
                                            <p:graphicEl>
                                              <a:dgm id="{51406A15-89C1-44B2-88F1-BDCD6A9491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2468" y="1035268"/>
            <a:ext cx="6901961" cy="812736"/>
          </a:xfr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US" u="sng" dirty="0" err="1" smtClean="0">
                <a:effectLst/>
              </a:rPr>
              <a:t>Indiastack</a:t>
            </a:r>
            <a:r>
              <a:rPr lang="en-US" u="sng" dirty="0" smtClean="0">
                <a:effectLst/>
              </a:rPr>
              <a:t> Application Programming Interfaces (APIs)</a:t>
            </a:r>
            <a:br>
              <a:rPr lang="en-US" u="sng" dirty="0" smtClean="0">
                <a:effectLst/>
              </a:rPr>
            </a:br>
            <a:r>
              <a:rPr lang="en-US" sz="2800" dirty="0">
                <a:solidFill>
                  <a:schemeClr val="tx1"/>
                </a:solidFill>
              </a:rPr>
              <a:t>2012: nonprofit </a:t>
            </a:r>
            <a:r>
              <a:rPr lang="en-US" sz="2800" dirty="0" err="1">
                <a:solidFill>
                  <a:schemeClr val="tx1"/>
                </a:solidFill>
              </a:rPr>
              <a:t>thinktank</a:t>
            </a:r>
            <a:r>
              <a:rPr lang="en-US" sz="2800" dirty="0">
                <a:solidFill>
                  <a:schemeClr val="tx1"/>
                </a:solidFill>
              </a:rPr>
              <a:t> "</a:t>
            </a:r>
            <a:r>
              <a:rPr lang="en-US" sz="2800" dirty="0" err="1">
                <a:solidFill>
                  <a:schemeClr val="tx1"/>
                </a:solidFill>
              </a:rPr>
              <a:t>ispirit</a:t>
            </a:r>
            <a:r>
              <a:rPr lang="en-US" sz="2800" dirty="0">
                <a:solidFill>
                  <a:schemeClr val="tx1"/>
                </a:solidFill>
              </a:rPr>
              <a:t>" + </a:t>
            </a:r>
            <a:r>
              <a:rPr lang="en-US" sz="2800" dirty="0" err="1">
                <a:solidFill>
                  <a:schemeClr val="tx1"/>
                </a:solidFill>
              </a:rPr>
              <a:t>Nandan</a:t>
            </a:r>
            <a:r>
              <a:rPr lang="en-US" sz="2800" dirty="0">
                <a:solidFill>
                  <a:schemeClr val="tx1"/>
                </a:solidFill>
              </a:rPr>
              <a:t> </a:t>
            </a:r>
            <a:r>
              <a:rPr lang="en-US" sz="2800" dirty="0" err="1" smtClean="0">
                <a:solidFill>
                  <a:schemeClr val="tx1"/>
                </a:solidFill>
              </a:rPr>
              <a:t>Nilekani</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4" y="1926217"/>
            <a:ext cx="9145225" cy="459215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73277"/>
            <a:ext cx="9138691" cy="783779"/>
          </a:xfrm>
          <a:prstGeom prst="rect">
            <a:avLst/>
          </a:prstGeom>
        </p:spPr>
      </p:pic>
      <p:sp>
        <p:nvSpPr>
          <p:cNvPr id="5" name="Rectangle 4"/>
          <p:cNvSpPr/>
          <p:nvPr/>
        </p:nvSpPr>
        <p:spPr>
          <a:xfrm>
            <a:off x="3544319" y="3377675"/>
            <a:ext cx="2043517" cy="96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Further innovation for service delivery, DBT,….</a:t>
            </a:r>
            <a:endParaRPr lang="en-US" dirty="0"/>
          </a:p>
        </p:txBody>
      </p:sp>
      <p:sp>
        <p:nvSpPr>
          <p:cNvPr id="6" name="Rectangle 5"/>
          <p:cNvSpPr/>
          <p:nvPr/>
        </p:nvSpPr>
        <p:spPr>
          <a:xfrm>
            <a:off x="50808" y="6314172"/>
            <a:ext cx="9016189" cy="54382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WATAL: Therefore….encourage competition, allow more PSP entities</a:t>
            </a:r>
            <a:endParaRPr lang="en-US" sz="2800" dirty="0"/>
          </a:p>
        </p:txBody>
      </p:sp>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079631" y="4863906"/>
            <a:ext cx="1085444" cy="1450266"/>
          </a:xfrm>
          <a:prstGeom prst="rect">
            <a:avLst/>
          </a:prstGeom>
        </p:spPr>
      </p:pic>
    </p:spTree>
    <p:extLst>
      <p:ext uri="{BB962C8B-B14F-4D97-AF65-F5344CB8AC3E}">
        <p14:creationId xmlns:p14="http://schemas.microsoft.com/office/powerpoint/2010/main" val="2183435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094" y="66438"/>
            <a:ext cx="6631520" cy="556064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69897" y="1789967"/>
            <a:ext cx="2857500" cy="283845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22299" y="4985238"/>
            <a:ext cx="5505098" cy="1987952"/>
          </a:xfrm>
          <a:prstGeom prst="rect">
            <a:avLst/>
          </a:prstGeom>
        </p:spPr>
      </p:pic>
      <p:sp>
        <p:nvSpPr>
          <p:cNvPr id="5" name="Rectangle 4"/>
          <p:cNvSpPr/>
          <p:nvPr/>
        </p:nvSpPr>
        <p:spPr>
          <a:xfrm>
            <a:off x="6092456" y="8831"/>
            <a:ext cx="3102206" cy="17811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GSM2: development process- role of various “groups”</a:t>
            </a:r>
            <a:endParaRPr lang="en-US" sz="2800" dirty="0"/>
          </a:p>
        </p:txBody>
      </p:sp>
    </p:spTree>
    <p:extLst>
      <p:ext uri="{BB962C8B-B14F-4D97-AF65-F5344CB8AC3E}">
        <p14:creationId xmlns:p14="http://schemas.microsoft.com/office/powerpoint/2010/main" val="3734285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fontAlgn="ctr"/>
            <a:r>
              <a:rPr lang="en-US" dirty="0"/>
              <a:t>Prepaid number: certain Rs. In your account.</a:t>
            </a:r>
          </a:p>
          <a:p>
            <a:pPr fontAlgn="ctr"/>
            <a:r>
              <a:rPr lang="en-US" dirty="0"/>
              <a:t>Use them to various mobile Value Added Services (VASs)- caller tunes, data plans, </a:t>
            </a:r>
            <a:r>
              <a:rPr lang="en-US" dirty="0" err="1"/>
              <a:t>sms</a:t>
            </a:r>
            <a:r>
              <a:rPr lang="en-US" dirty="0"/>
              <a:t> packs</a:t>
            </a:r>
          </a:p>
          <a:p>
            <a:pPr fontAlgn="ctr"/>
            <a:r>
              <a:rPr lang="en-US" dirty="0"/>
              <a:t>If you could same system to buy physical goods and services-&gt;</a:t>
            </a:r>
          </a:p>
          <a:p>
            <a:pPr fontAlgn="ctr"/>
            <a:r>
              <a:rPr lang="en-US" dirty="0"/>
              <a:t>Prepaid mobile: "Debit </a:t>
            </a:r>
            <a:r>
              <a:rPr lang="en-US" dirty="0" smtClean="0"/>
              <a:t>card“ (10%)</a:t>
            </a:r>
            <a:endParaRPr lang="en-US" dirty="0"/>
          </a:p>
          <a:p>
            <a:pPr fontAlgn="ctr"/>
            <a:r>
              <a:rPr lang="en-US" dirty="0"/>
              <a:t>Postpaid mobile: "Credit </a:t>
            </a:r>
            <a:r>
              <a:rPr lang="en-US" dirty="0" smtClean="0"/>
              <a:t>card“ (3%)</a:t>
            </a:r>
          </a:p>
          <a:p>
            <a:pPr fontAlgn="ctr"/>
            <a:r>
              <a:rPr lang="en-US" dirty="0" smtClean="0"/>
              <a:t>Amazon app purchase: “</a:t>
            </a:r>
            <a:r>
              <a:rPr lang="en-US" dirty="0" err="1" smtClean="0"/>
              <a:t>netbanking</a:t>
            </a:r>
            <a:r>
              <a:rPr lang="en-US" dirty="0" smtClean="0"/>
              <a:t>” (1%)</a:t>
            </a:r>
            <a:endParaRPr lang="en-US" dirty="0"/>
          </a:p>
          <a:p>
            <a:pPr fontAlgn="ctr"/>
            <a:r>
              <a:rPr lang="en-US" dirty="0" smtClean="0">
                <a:solidFill>
                  <a:srgbClr val="00B050"/>
                </a:solidFill>
              </a:rPr>
              <a:t>While only 53% adults in formal banking, but 74</a:t>
            </a:r>
            <a:r>
              <a:rPr lang="en-US" dirty="0">
                <a:solidFill>
                  <a:srgbClr val="00B050"/>
                </a:solidFill>
              </a:rPr>
              <a:t>% </a:t>
            </a:r>
            <a:r>
              <a:rPr lang="en-US" dirty="0" smtClean="0"/>
              <a:t>have mobile phones!!</a:t>
            </a:r>
            <a:endParaRPr lang="en-US" dirty="0"/>
          </a:p>
          <a:p>
            <a:pPr fontAlgn="ctr"/>
            <a:r>
              <a:rPr lang="en-US" dirty="0"/>
              <a:t>But, </a:t>
            </a:r>
            <a:r>
              <a:rPr lang="en-US" dirty="0">
                <a:solidFill>
                  <a:srgbClr val="FFC000"/>
                </a:solidFill>
              </a:rPr>
              <a:t>Payment and settlement system Act 2007 not permit </a:t>
            </a:r>
            <a:r>
              <a:rPr lang="en-US" dirty="0" smtClean="0">
                <a:solidFill>
                  <a:srgbClr val="FFC000"/>
                </a:solidFill>
              </a:rPr>
              <a:t>DCB.</a:t>
            </a:r>
            <a:endParaRPr lang="en-US" dirty="0">
              <a:solidFill>
                <a:srgbClr val="FFC000"/>
              </a:solidFill>
            </a:endParaRPr>
          </a:p>
          <a:p>
            <a:pPr fontAlgn="ctr"/>
            <a:r>
              <a:rPr lang="en-US" dirty="0"/>
              <a:t>RBI, TRAI, DoT regulatory framework required. </a:t>
            </a:r>
            <a:endParaRPr lang="en-US" dirty="0" smtClean="0"/>
          </a:p>
          <a:p>
            <a:pPr fontAlgn="ctr"/>
            <a:endParaRPr lang="en-US" dirty="0"/>
          </a:p>
          <a:p>
            <a:endParaRPr lang="en-US" dirty="0"/>
          </a:p>
        </p:txBody>
      </p:sp>
      <p:sp>
        <p:nvSpPr>
          <p:cNvPr id="4" name="Title 3"/>
          <p:cNvSpPr>
            <a:spLocks noGrp="1"/>
          </p:cNvSpPr>
          <p:nvPr>
            <p:ph type="title"/>
          </p:nvPr>
        </p:nvSpPr>
        <p:spPr/>
        <p:txBody>
          <a:bodyPr/>
          <a:lstStyle/>
          <a:p>
            <a:r>
              <a:rPr lang="en-US" dirty="0"/>
              <a:t>Direct Carrier Billing </a:t>
            </a:r>
          </a:p>
        </p:txBody>
      </p:sp>
      <p:sp>
        <p:nvSpPr>
          <p:cNvPr id="5" name="Text Placeholder 4"/>
          <p:cNvSpPr>
            <a:spLocks noGrp="1"/>
          </p:cNvSpPr>
          <p:nvPr>
            <p:ph type="body" sz="quarter" idx="13"/>
          </p:nvPr>
        </p:nvSpPr>
        <p:spPr/>
        <p:txBody>
          <a:bodyPr/>
          <a:lstStyle/>
          <a:p>
            <a:r>
              <a:rPr lang="en-US" dirty="0" smtClean="0"/>
              <a:t>DCB</a:t>
            </a:r>
            <a:endParaRPr lang="en-US" dirty="0"/>
          </a:p>
        </p:txBody>
      </p:sp>
      <p:pic>
        <p:nvPicPr>
          <p:cNvPr id="6" name="Content Placeholder 5"/>
          <p:cNvPicPr>
            <a:picLocks noGrp="1" noChangeAspect="1"/>
          </p:cNvPicPr>
          <p:nvPr>
            <p:ph sz="quarter" idx="14"/>
          </p:nvPr>
        </p:nvPicPr>
        <p:blipFill rotWithShape="1">
          <a:blip r:embed="rId2" cstate="email">
            <a:extLst>
              <a:ext uri="{28A0092B-C50C-407E-A947-70E740481C1C}">
                <a14:useLocalDpi xmlns:a14="http://schemas.microsoft.com/office/drawing/2010/main"/>
              </a:ext>
            </a:extLst>
          </a:blip>
          <a:srcRect/>
          <a:stretch/>
        </p:blipFill>
        <p:spPr>
          <a:xfrm>
            <a:off x="6664325" y="3059873"/>
            <a:ext cx="2305050" cy="3079816"/>
          </a:xfrm>
          <a:prstGeom prst="rect">
            <a:avLst/>
          </a:prstGeom>
        </p:spPr>
      </p:pic>
      <p:sp>
        <p:nvSpPr>
          <p:cNvPr id="2" name="Rectangular Callout 1"/>
          <p:cNvSpPr/>
          <p:nvPr/>
        </p:nvSpPr>
        <p:spPr>
          <a:xfrm>
            <a:off x="2392326" y="5805377"/>
            <a:ext cx="4128129" cy="850604"/>
          </a:xfrm>
          <a:prstGeom prst="wedgeRectCallout">
            <a:avLst>
              <a:gd name="adj1" fmla="val 67769"/>
              <a:gd name="adj2" fmla="val -35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Why take so much headache of UPI, IMPS, BHIM etc..?</a:t>
            </a:r>
            <a:endParaRPr lang="en-US" sz="2800" dirty="0"/>
          </a:p>
        </p:txBody>
      </p:sp>
    </p:spTree>
    <p:extLst>
      <p:ext uri="{BB962C8B-B14F-4D97-AF65-F5344CB8AC3E}">
        <p14:creationId xmlns:p14="http://schemas.microsoft.com/office/powerpoint/2010/main" val="39428054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76" y="3429479"/>
            <a:ext cx="4572638" cy="3429479"/>
          </a:xfrm>
          <a:prstGeom prst="rect">
            <a:avLst/>
          </a:prstGeom>
        </p:spPr>
      </p:pic>
      <p:grpSp>
        <p:nvGrpSpPr>
          <p:cNvPr id="3" name="Group 2"/>
          <p:cNvGrpSpPr/>
          <p:nvPr/>
        </p:nvGrpSpPr>
        <p:grpSpPr>
          <a:xfrm>
            <a:off x="0" y="-3358"/>
            <a:ext cx="4702226" cy="4546544"/>
            <a:chOff x="4571362" y="0"/>
            <a:chExt cx="4702226" cy="4546544"/>
          </a:xfrm>
        </p:grpSpPr>
        <p:pic>
          <p:nvPicPr>
            <p:cNvPr id="8" name="Picture 7"/>
            <p:cNvPicPr>
              <a:picLocks noChangeAspect="1"/>
            </p:cNvPicPr>
            <p:nvPr/>
          </p:nvPicPr>
          <p:blipFill>
            <a:blip r:embed="rId3"/>
            <a:stretch>
              <a:fillRect/>
            </a:stretch>
          </p:blipFill>
          <p:spPr>
            <a:xfrm>
              <a:off x="4571362" y="0"/>
              <a:ext cx="4572638" cy="3429479"/>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3649" y="743551"/>
              <a:ext cx="749400" cy="749400"/>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4188" y="743551"/>
              <a:ext cx="749400" cy="749400"/>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01399" y="3797144"/>
              <a:ext cx="749400" cy="749400"/>
            </a:xfrm>
            <a:prstGeom prst="rect">
              <a:avLst/>
            </a:prstGeom>
          </p:spPr>
        </p:pic>
      </p:grpSp>
      <p:pic>
        <p:nvPicPr>
          <p:cNvPr id="2" name="Picture 1"/>
          <p:cNvPicPr>
            <a:picLocks noChangeAspect="1"/>
          </p:cNvPicPr>
          <p:nvPr/>
        </p:nvPicPr>
        <p:blipFill>
          <a:blip r:embed="rId5"/>
          <a:stretch>
            <a:fillRect/>
          </a:stretch>
        </p:blipFill>
        <p:spPr>
          <a:xfrm>
            <a:off x="4591377" y="0"/>
            <a:ext cx="4572638" cy="3429479"/>
          </a:xfrm>
          <a:prstGeom prst="rect">
            <a:avLst/>
          </a:prstGeom>
        </p:spPr>
      </p:pic>
      <p:pic>
        <p:nvPicPr>
          <p:cNvPr id="4" name="Picture 3"/>
          <p:cNvPicPr>
            <a:picLocks noChangeAspect="1"/>
          </p:cNvPicPr>
          <p:nvPr/>
        </p:nvPicPr>
        <p:blipFill>
          <a:blip r:embed="rId6"/>
          <a:stretch>
            <a:fillRect/>
          </a:stretch>
        </p:blipFill>
        <p:spPr>
          <a:xfrm>
            <a:off x="4571362" y="3429479"/>
            <a:ext cx="4572638" cy="3429479"/>
          </a:xfrm>
          <a:prstGeom prst="rect">
            <a:avLst/>
          </a:prstGeom>
        </p:spPr>
      </p:pic>
    </p:spTree>
    <p:extLst>
      <p:ext uri="{BB962C8B-B14F-4D97-AF65-F5344CB8AC3E}">
        <p14:creationId xmlns:p14="http://schemas.microsoft.com/office/powerpoint/2010/main" val="31624639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5331279" cy="2668772"/>
          </a:xfrm>
          <a:prstGeom prst="rect">
            <a:avLst/>
          </a:prstGeom>
        </p:spPr>
      </p:pic>
      <p:grpSp>
        <p:nvGrpSpPr>
          <p:cNvPr id="4" name="Group 3"/>
          <p:cNvGrpSpPr/>
          <p:nvPr/>
        </p:nvGrpSpPr>
        <p:grpSpPr>
          <a:xfrm>
            <a:off x="-91415" y="2307265"/>
            <a:ext cx="7676884" cy="2229975"/>
            <a:chOff x="1405570" y="2077069"/>
            <a:chExt cx="7676884" cy="2229975"/>
          </a:xfrm>
        </p:grpSpPr>
        <p:grpSp>
          <p:nvGrpSpPr>
            <p:cNvPr id="5" name="Group 4"/>
            <p:cNvGrpSpPr/>
            <p:nvPr/>
          </p:nvGrpSpPr>
          <p:grpSpPr>
            <a:xfrm>
              <a:off x="1529862" y="2126649"/>
              <a:ext cx="3174023" cy="1425831"/>
              <a:chOff x="1767254" y="2122494"/>
              <a:chExt cx="3174023" cy="1425831"/>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7254" y="2122494"/>
                <a:ext cx="3174023" cy="1425831"/>
              </a:xfrm>
              <a:prstGeom prst="rect">
                <a:avLst/>
              </a:prstGeom>
            </p:spPr>
          </p:pic>
          <p:pic>
            <p:nvPicPr>
              <p:cNvPr id="17" name="Content Placeholder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29568" y="2122494"/>
                <a:ext cx="2411709" cy="743798"/>
              </a:xfrm>
              <a:prstGeom prst="rect">
                <a:avLst/>
              </a:prstGeom>
            </p:spPr>
          </p:pic>
        </p:grpSp>
        <p:grpSp>
          <p:nvGrpSpPr>
            <p:cNvPr id="6" name="Group 5"/>
            <p:cNvGrpSpPr/>
            <p:nvPr/>
          </p:nvGrpSpPr>
          <p:grpSpPr>
            <a:xfrm>
              <a:off x="4536830" y="2103821"/>
              <a:ext cx="2427410" cy="1471486"/>
              <a:chOff x="5019676" y="3137033"/>
              <a:chExt cx="2427410" cy="1471486"/>
            </a:xfrm>
          </p:grpSpPr>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19676" y="3145346"/>
                <a:ext cx="2427410" cy="1463173"/>
              </a:xfrm>
              <a:prstGeom prst="rect">
                <a:avLst/>
              </a:prstGeom>
            </p:spPr>
          </p:pic>
          <p:sp>
            <p:nvSpPr>
              <p:cNvPr id="15" name="Rectangle 14"/>
              <p:cNvSpPr/>
              <p:nvPr/>
            </p:nvSpPr>
            <p:spPr>
              <a:xfrm>
                <a:off x="6268185" y="3137033"/>
                <a:ext cx="1178901" cy="411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CBS</a:t>
                </a:r>
                <a:endParaRPr lang="en-US" sz="3200" dirty="0"/>
              </a:p>
            </p:txBody>
          </p:sp>
        </p:gr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05570" y="2883771"/>
              <a:ext cx="1439176" cy="1423273"/>
            </a:xfrm>
            <a:prstGeom prst="rect">
              <a:avLst/>
            </a:prstGeom>
          </p:spPr>
        </p:pic>
        <p:pic>
          <p:nvPicPr>
            <p:cNvPr id="8" name="Content Placeholder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96057" y="3595408"/>
              <a:ext cx="1925493" cy="641831"/>
            </a:xfrm>
            <a:prstGeom prst="rect">
              <a:avLst/>
            </a:prstGeom>
          </p:spPr>
        </p:pic>
        <p:grpSp>
          <p:nvGrpSpPr>
            <p:cNvPr id="9" name="Group 8"/>
            <p:cNvGrpSpPr/>
            <p:nvPr/>
          </p:nvGrpSpPr>
          <p:grpSpPr>
            <a:xfrm>
              <a:off x="6776584" y="2077069"/>
              <a:ext cx="2305870" cy="2160170"/>
              <a:chOff x="5412574" y="3430082"/>
              <a:chExt cx="2362888" cy="2272378"/>
            </a:xfrm>
          </p:grpSpPr>
          <p:pic>
            <p:nvPicPr>
              <p:cNvPr id="11" name="Picture 1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422874" y="3430082"/>
                <a:ext cx="2352588" cy="1017336"/>
              </a:xfrm>
              <a:prstGeom prst="rect">
                <a:avLst/>
              </a:prstGeom>
            </p:spPr>
          </p:pic>
          <p:pic>
            <p:nvPicPr>
              <p:cNvPr id="12" name="Picture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12574" y="4277020"/>
                <a:ext cx="2362888" cy="756124"/>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412574" y="5033144"/>
                <a:ext cx="2362888" cy="669316"/>
              </a:xfrm>
              <a:prstGeom prst="rect">
                <a:avLst/>
              </a:prstGeom>
            </p:spPr>
          </p:pic>
        </p:grpSp>
        <p:pic>
          <p:nvPicPr>
            <p:cNvPr id="10" name="Picture 9"/>
            <p:cNvPicPr>
              <a:picLocks noChangeAspect="1"/>
            </p:cNvPicPr>
            <p:nvPr/>
          </p:nvPicPr>
          <p:blipFill>
            <a:blip r:embed="rId11">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605709" y="3586198"/>
              <a:ext cx="2170875" cy="642501"/>
            </a:xfrm>
            <a:prstGeom prst="rect">
              <a:avLst/>
            </a:prstGeom>
          </p:spPr>
        </p:pic>
      </p:grpSp>
      <p:sp>
        <p:nvSpPr>
          <p:cNvPr id="18" name="Rectangle 17"/>
          <p:cNvSpPr/>
          <p:nvPr/>
        </p:nvSpPr>
        <p:spPr>
          <a:xfrm>
            <a:off x="7585470" y="2287117"/>
            <a:ext cx="1558530" cy="21717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DONE</a:t>
            </a:r>
          </a:p>
          <a:p>
            <a:pPr algn="ctr"/>
            <a:r>
              <a:rPr lang="en-US" sz="2400" dirty="0" smtClean="0"/>
              <a:t>Objective </a:t>
            </a:r>
          </a:p>
          <a:p>
            <a:pPr algn="ctr"/>
            <a:r>
              <a:rPr lang="en-US" sz="2400" dirty="0" smtClean="0"/>
              <a:t>Factual</a:t>
            </a:r>
          </a:p>
          <a:p>
            <a:pPr algn="ctr"/>
            <a:r>
              <a:rPr lang="en-US" sz="2400" dirty="0" smtClean="0"/>
              <a:t>MCQ type</a:t>
            </a:r>
          </a:p>
          <a:p>
            <a:pPr algn="ctr"/>
            <a:r>
              <a:rPr lang="en-US" sz="2400" dirty="0" smtClean="0"/>
              <a:t>For Prelims</a:t>
            </a:r>
            <a:endParaRPr lang="en-US" sz="2400" dirty="0"/>
          </a:p>
        </p:txBody>
      </p:sp>
      <p:grpSp>
        <p:nvGrpSpPr>
          <p:cNvPr id="21" name="Group 20"/>
          <p:cNvGrpSpPr/>
          <p:nvPr/>
        </p:nvGrpSpPr>
        <p:grpSpPr>
          <a:xfrm>
            <a:off x="32877" y="4467208"/>
            <a:ext cx="8125525" cy="2420080"/>
            <a:chOff x="710130" y="4437920"/>
            <a:chExt cx="8125525" cy="2420080"/>
          </a:xfrm>
        </p:grpSpPr>
        <p:pic>
          <p:nvPicPr>
            <p:cNvPr id="19" name="Picture 1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10130" y="4437921"/>
              <a:ext cx="6541274" cy="2420079"/>
            </a:xfrm>
            <a:prstGeom prst="rect">
              <a:avLst/>
            </a:prstGeom>
          </p:spPr>
        </p:pic>
        <p:sp>
          <p:nvSpPr>
            <p:cNvPr id="20" name="Rectangle 19"/>
            <p:cNvSpPr/>
            <p:nvPr/>
          </p:nvSpPr>
          <p:spPr>
            <a:xfrm>
              <a:off x="7176620" y="4437920"/>
              <a:ext cx="1659035" cy="24200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Next Time</a:t>
              </a:r>
            </a:p>
            <a:p>
              <a:pPr algn="ctr"/>
              <a:r>
                <a:rPr lang="en-US" sz="2400" dirty="0" smtClean="0"/>
                <a:t>Analytical</a:t>
              </a:r>
            </a:p>
            <a:p>
              <a:pPr algn="ctr"/>
              <a:r>
                <a:rPr lang="en-US" sz="2400" dirty="0" smtClean="0"/>
                <a:t>Descriptive</a:t>
              </a:r>
            </a:p>
            <a:p>
              <a:pPr algn="ctr"/>
              <a:r>
                <a:rPr lang="en-US" sz="2400" dirty="0" smtClean="0"/>
                <a:t>Mains</a:t>
              </a:r>
            </a:p>
            <a:p>
              <a:pPr algn="ctr"/>
              <a:r>
                <a:rPr lang="en-US" sz="2400" dirty="0" smtClean="0"/>
                <a:t>Interview</a:t>
              </a:r>
              <a:endParaRPr lang="en-US" sz="2400" dirty="0"/>
            </a:p>
          </p:txBody>
        </p:sp>
      </p:grpSp>
    </p:spTree>
    <p:extLst>
      <p:ext uri="{BB962C8B-B14F-4D97-AF65-F5344CB8AC3E}">
        <p14:creationId xmlns:p14="http://schemas.microsoft.com/office/powerpoint/2010/main" val="3039962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Cheque types: Based on time</a:t>
            </a:r>
            <a:endParaRPr lang="en-US" dirty="0"/>
          </a:p>
        </p:txBody>
      </p:sp>
    </p:spTree>
    <p:extLst>
      <p:ext uri="{BB962C8B-B14F-4D97-AF65-F5344CB8AC3E}">
        <p14:creationId xmlns:p14="http://schemas.microsoft.com/office/powerpoint/2010/main" val="14891881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CD2E611-C85C-4BE9-B733-D07AD2573BB3}"/>
                                            </p:graphicEl>
                                          </p:spTgt>
                                        </p:tgtEl>
                                        <p:attrNameLst>
                                          <p:attrName>style.visibility</p:attrName>
                                        </p:attrNameLst>
                                      </p:cBhvr>
                                      <p:to>
                                        <p:strVal val="visible"/>
                                      </p:to>
                                    </p:set>
                                    <p:animEffect transition="in" filter="fade">
                                      <p:cBhvr>
                                        <p:cTn id="7" dur="500"/>
                                        <p:tgtEl>
                                          <p:spTgt spid="4">
                                            <p:graphicEl>
                                              <a:dgm id="{ACD2E611-C85C-4BE9-B733-D07AD2573BB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0749960-BA16-4FDD-80E0-0E41016C4FFD}"/>
                                            </p:graphicEl>
                                          </p:spTgt>
                                        </p:tgtEl>
                                        <p:attrNameLst>
                                          <p:attrName>style.visibility</p:attrName>
                                        </p:attrNameLst>
                                      </p:cBhvr>
                                      <p:to>
                                        <p:strVal val="visible"/>
                                      </p:to>
                                    </p:set>
                                    <p:animEffect transition="in" filter="fade">
                                      <p:cBhvr>
                                        <p:cTn id="12" dur="500"/>
                                        <p:tgtEl>
                                          <p:spTgt spid="4">
                                            <p:graphicEl>
                                              <a:dgm id="{F0749960-BA16-4FDD-80E0-0E41016C4FF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FEFCC227-3C1A-4ECD-9571-16E0AF7AF79A}"/>
                                            </p:graphicEl>
                                          </p:spTgt>
                                        </p:tgtEl>
                                        <p:attrNameLst>
                                          <p:attrName>style.visibility</p:attrName>
                                        </p:attrNameLst>
                                      </p:cBhvr>
                                      <p:to>
                                        <p:strVal val="visible"/>
                                      </p:to>
                                    </p:set>
                                    <p:animEffect transition="in" filter="fade">
                                      <p:cBhvr>
                                        <p:cTn id="15" dur="500"/>
                                        <p:tgtEl>
                                          <p:spTgt spid="4">
                                            <p:graphicEl>
                                              <a:dgm id="{FEFCC227-3C1A-4ECD-9571-16E0AF7AF79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8520F311-D1AD-4402-AE2A-84CB0D3EF7DD}"/>
                                            </p:graphicEl>
                                          </p:spTgt>
                                        </p:tgtEl>
                                        <p:attrNameLst>
                                          <p:attrName>style.visibility</p:attrName>
                                        </p:attrNameLst>
                                      </p:cBhvr>
                                      <p:to>
                                        <p:strVal val="visible"/>
                                      </p:to>
                                    </p:set>
                                    <p:animEffect transition="in" filter="fade">
                                      <p:cBhvr>
                                        <p:cTn id="20" dur="500"/>
                                        <p:tgtEl>
                                          <p:spTgt spid="4">
                                            <p:graphicEl>
                                              <a:dgm id="{8520F311-D1AD-4402-AE2A-84CB0D3EF7D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24DFFCE2-B418-423D-BD87-1AC2E8B70122}"/>
                                            </p:graphicEl>
                                          </p:spTgt>
                                        </p:tgtEl>
                                        <p:attrNameLst>
                                          <p:attrName>style.visibility</p:attrName>
                                        </p:attrNameLst>
                                      </p:cBhvr>
                                      <p:to>
                                        <p:strVal val="visible"/>
                                      </p:to>
                                    </p:set>
                                    <p:animEffect transition="in" filter="fade">
                                      <p:cBhvr>
                                        <p:cTn id="23" dur="500"/>
                                        <p:tgtEl>
                                          <p:spTgt spid="4">
                                            <p:graphicEl>
                                              <a:dgm id="{24DFFCE2-B418-423D-BD87-1AC2E8B7012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5C436228-C1BB-442E-AE06-6E0F37B23802}"/>
                                            </p:graphicEl>
                                          </p:spTgt>
                                        </p:tgtEl>
                                        <p:attrNameLst>
                                          <p:attrName>style.visibility</p:attrName>
                                        </p:attrNameLst>
                                      </p:cBhvr>
                                      <p:to>
                                        <p:strVal val="visible"/>
                                      </p:to>
                                    </p:set>
                                    <p:animEffect transition="in" filter="fade">
                                      <p:cBhvr>
                                        <p:cTn id="28" dur="500"/>
                                        <p:tgtEl>
                                          <p:spTgt spid="4">
                                            <p:graphicEl>
                                              <a:dgm id="{5C436228-C1BB-442E-AE06-6E0F37B23802}"/>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A1BE3253-F0C9-4A01-9137-2C1A5BB724B7}"/>
                                            </p:graphicEl>
                                          </p:spTgt>
                                        </p:tgtEl>
                                        <p:attrNameLst>
                                          <p:attrName>style.visibility</p:attrName>
                                        </p:attrNameLst>
                                      </p:cBhvr>
                                      <p:to>
                                        <p:strVal val="visible"/>
                                      </p:to>
                                    </p:set>
                                    <p:animEffect transition="in" filter="fade">
                                      <p:cBhvr>
                                        <p:cTn id="31" dur="500"/>
                                        <p:tgtEl>
                                          <p:spTgt spid="4">
                                            <p:graphicEl>
                                              <a:dgm id="{A1BE3253-F0C9-4A01-9137-2C1A5BB724B7}"/>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288825E6-1FA6-48A7-9F0C-6ED2F824D024}"/>
                                            </p:graphicEl>
                                          </p:spTgt>
                                        </p:tgtEl>
                                        <p:attrNameLst>
                                          <p:attrName>style.visibility</p:attrName>
                                        </p:attrNameLst>
                                      </p:cBhvr>
                                      <p:to>
                                        <p:strVal val="visible"/>
                                      </p:to>
                                    </p:set>
                                    <p:animEffect transition="in" filter="fade">
                                      <p:cBhvr>
                                        <p:cTn id="36" dur="500"/>
                                        <p:tgtEl>
                                          <p:spTgt spid="4">
                                            <p:graphicEl>
                                              <a:dgm id="{288825E6-1FA6-48A7-9F0C-6ED2F824D024}"/>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37336748-05CC-40B0-9D22-A8DD8154E2F0}"/>
                                            </p:graphicEl>
                                          </p:spTgt>
                                        </p:tgtEl>
                                        <p:attrNameLst>
                                          <p:attrName>style.visibility</p:attrName>
                                        </p:attrNameLst>
                                      </p:cBhvr>
                                      <p:to>
                                        <p:strVal val="visible"/>
                                      </p:to>
                                    </p:set>
                                    <p:animEffect transition="in" filter="fade">
                                      <p:cBhvr>
                                        <p:cTn id="39" dur="500"/>
                                        <p:tgtEl>
                                          <p:spTgt spid="4">
                                            <p:graphicEl>
                                              <a:dgm id="{37336748-05CC-40B0-9D22-A8DD8154E2F0}"/>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BF5A4D50-4E1C-4E84-B3EE-5BD73B330D9E}"/>
                                            </p:graphicEl>
                                          </p:spTgt>
                                        </p:tgtEl>
                                        <p:attrNameLst>
                                          <p:attrName>style.visibility</p:attrName>
                                        </p:attrNameLst>
                                      </p:cBhvr>
                                      <p:to>
                                        <p:strVal val="visible"/>
                                      </p:to>
                                    </p:set>
                                    <p:animEffect transition="in" filter="fade">
                                      <p:cBhvr>
                                        <p:cTn id="44" dur="500"/>
                                        <p:tgtEl>
                                          <p:spTgt spid="4">
                                            <p:graphicEl>
                                              <a:dgm id="{BF5A4D50-4E1C-4E84-B3EE-5BD73B330D9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9E3BF761-6122-4A16-9E69-39638E5BB510}"/>
                                            </p:graphicEl>
                                          </p:spTgt>
                                        </p:tgtEl>
                                        <p:attrNameLst>
                                          <p:attrName>style.visibility</p:attrName>
                                        </p:attrNameLst>
                                      </p:cBhvr>
                                      <p:to>
                                        <p:strVal val="visible"/>
                                      </p:to>
                                    </p:set>
                                    <p:animEffect transition="in" filter="fade">
                                      <p:cBhvr>
                                        <p:cTn id="47" dur="500"/>
                                        <p:tgtEl>
                                          <p:spTgt spid="4">
                                            <p:graphicEl>
                                              <a:dgm id="{9E3BF761-6122-4A16-9E69-39638E5BB51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DFAE8FBE-DBDC-4E9F-B58B-7EC19E2BA5EE}"/>
                                            </p:graphicEl>
                                          </p:spTgt>
                                        </p:tgtEl>
                                        <p:attrNameLst>
                                          <p:attrName>style.visibility</p:attrName>
                                        </p:attrNameLst>
                                      </p:cBhvr>
                                      <p:to>
                                        <p:strVal val="visible"/>
                                      </p:to>
                                    </p:set>
                                    <p:animEffect transition="in" filter="fade">
                                      <p:cBhvr>
                                        <p:cTn id="52" dur="500"/>
                                        <p:tgtEl>
                                          <p:spTgt spid="4">
                                            <p:graphicEl>
                                              <a:dgm id="{DFAE8FBE-DBDC-4E9F-B58B-7EC19E2BA5EE}"/>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BB2DE553-7E54-4514-AFF6-C09F5FC3051F}"/>
                                            </p:graphicEl>
                                          </p:spTgt>
                                        </p:tgtEl>
                                        <p:attrNameLst>
                                          <p:attrName>style.visibility</p:attrName>
                                        </p:attrNameLst>
                                      </p:cBhvr>
                                      <p:to>
                                        <p:strVal val="visible"/>
                                      </p:to>
                                    </p:set>
                                    <p:animEffect transition="in" filter="fade">
                                      <p:cBhvr>
                                        <p:cTn id="55" dur="500"/>
                                        <p:tgtEl>
                                          <p:spTgt spid="4">
                                            <p:graphicEl>
                                              <a:dgm id="{BB2DE553-7E54-4514-AFF6-C09F5FC3051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4302726"/>
              </p:ext>
            </p:extLst>
          </p:nvPr>
        </p:nvGraphicFramePr>
        <p:xfrm>
          <a:off x="92442" y="93848"/>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Cheque crossing</a:t>
            </a:r>
            <a:endParaRPr lang="en-US" dirty="0"/>
          </a:p>
        </p:txBody>
      </p:sp>
      <p:graphicFrame>
        <p:nvGraphicFramePr>
          <p:cNvPr id="5" name="Diagram 4"/>
          <p:cNvGraphicFramePr/>
          <p:nvPr>
            <p:extLst/>
          </p:nvPr>
        </p:nvGraphicFramePr>
        <p:xfrm>
          <a:off x="2464777" y="4114800"/>
          <a:ext cx="6425589" cy="26040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0" y="4686828"/>
            <a:ext cx="1837592" cy="2218861"/>
          </a:xfrm>
          <a:prstGeom prst="rect">
            <a:avLst/>
          </a:prstGeom>
        </p:spPr>
      </p:pic>
    </p:spTree>
    <p:extLst>
      <p:ext uri="{BB962C8B-B14F-4D97-AF65-F5344CB8AC3E}">
        <p14:creationId xmlns:p14="http://schemas.microsoft.com/office/powerpoint/2010/main" val="2579854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56442D3-E372-4B89-A501-37B8843865CE}"/>
                                            </p:graphicEl>
                                          </p:spTgt>
                                        </p:tgtEl>
                                        <p:attrNameLst>
                                          <p:attrName>style.visibility</p:attrName>
                                        </p:attrNameLst>
                                      </p:cBhvr>
                                      <p:to>
                                        <p:strVal val="visible"/>
                                      </p:to>
                                    </p:set>
                                    <p:animEffect transition="in" filter="fade">
                                      <p:cBhvr>
                                        <p:cTn id="7" dur="500"/>
                                        <p:tgtEl>
                                          <p:spTgt spid="4">
                                            <p:graphicEl>
                                              <a:dgm id="{456442D3-E372-4B89-A501-37B8843865C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A0B6BAF-5262-4BF3-A708-B8041A2427A6}"/>
                                            </p:graphicEl>
                                          </p:spTgt>
                                        </p:tgtEl>
                                        <p:attrNameLst>
                                          <p:attrName>style.visibility</p:attrName>
                                        </p:attrNameLst>
                                      </p:cBhvr>
                                      <p:to>
                                        <p:strVal val="visible"/>
                                      </p:to>
                                    </p:set>
                                    <p:animEffect transition="in" filter="fade">
                                      <p:cBhvr>
                                        <p:cTn id="10" dur="500"/>
                                        <p:tgtEl>
                                          <p:spTgt spid="4">
                                            <p:graphicEl>
                                              <a:dgm id="{FA0B6BAF-5262-4BF3-A708-B8041A2427A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62647BAF-0D34-447F-A2D3-29B9289BB3A9}"/>
                                            </p:graphicEl>
                                          </p:spTgt>
                                        </p:tgtEl>
                                        <p:attrNameLst>
                                          <p:attrName>style.visibility</p:attrName>
                                        </p:attrNameLst>
                                      </p:cBhvr>
                                      <p:to>
                                        <p:strVal val="visible"/>
                                      </p:to>
                                    </p:set>
                                    <p:animEffect transition="in" filter="fade">
                                      <p:cBhvr>
                                        <p:cTn id="13" dur="500"/>
                                        <p:tgtEl>
                                          <p:spTgt spid="4">
                                            <p:graphicEl>
                                              <a:dgm id="{62647BAF-0D34-447F-A2D3-29B9289BB3A9}"/>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315CB274-0545-4C18-A97F-0AF8131AEA4D}"/>
                                            </p:graphicEl>
                                          </p:spTgt>
                                        </p:tgtEl>
                                        <p:attrNameLst>
                                          <p:attrName>style.visibility</p:attrName>
                                        </p:attrNameLst>
                                      </p:cBhvr>
                                      <p:to>
                                        <p:strVal val="visible"/>
                                      </p:to>
                                    </p:set>
                                    <p:animEffect transition="in" filter="fade">
                                      <p:cBhvr>
                                        <p:cTn id="18" dur="500"/>
                                        <p:tgtEl>
                                          <p:spTgt spid="4">
                                            <p:graphicEl>
                                              <a:dgm id="{315CB274-0545-4C18-A97F-0AF8131AEA4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2AB0B608-9E8F-4CBC-8050-AD3189BE0EF9}"/>
                                            </p:graphicEl>
                                          </p:spTgt>
                                        </p:tgtEl>
                                        <p:attrNameLst>
                                          <p:attrName>style.visibility</p:attrName>
                                        </p:attrNameLst>
                                      </p:cBhvr>
                                      <p:to>
                                        <p:strVal val="visible"/>
                                      </p:to>
                                    </p:set>
                                    <p:animEffect transition="in" filter="fade">
                                      <p:cBhvr>
                                        <p:cTn id="23" dur="500"/>
                                        <p:tgtEl>
                                          <p:spTgt spid="4">
                                            <p:graphicEl>
                                              <a:dgm id="{2AB0B608-9E8F-4CBC-8050-AD3189BE0EF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E7892678-A60D-422E-A681-263CE8E0047A}"/>
                                            </p:graphicEl>
                                          </p:spTgt>
                                        </p:tgtEl>
                                        <p:attrNameLst>
                                          <p:attrName>style.visibility</p:attrName>
                                        </p:attrNameLst>
                                      </p:cBhvr>
                                      <p:to>
                                        <p:strVal val="visible"/>
                                      </p:to>
                                    </p:set>
                                    <p:animEffect transition="in" filter="fade">
                                      <p:cBhvr>
                                        <p:cTn id="26" dur="500"/>
                                        <p:tgtEl>
                                          <p:spTgt spid="4">
                                            <p:graphicEl>
                                              <a:dgm id="{E7892678-A60D-422E-A681-263CE8E0047A}"/>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ADDE2DAD-1753-41C7-91AB-B39998050C57}"/>
                                            </p:graphicEl>
                                          </p:spTgt>
                                        </p:tgtEl>
                                        <p:attrNameLst>
                                          <p:attrName>style.visibility</p:attrName>
                                        </p:attrNameLst>
                                      </p:cBhvr>
                                      <p:to>
                                        <p:strVal val="visible"/>
                                      </p:to>
                                    </p:set>
                                    <p:animEffect transition="in" filter="fade">
                                      <p:cBhvr>
                                        <p:cTn id="29" dur="500"/>
                                        <p:tgtEl>
                                          <p:spTgt spid="4">
                                            <p:graphicEl>
                                              <a:dgm id="{ADDE2DAD-1753-41C7-91AB-B39998050C57}"/>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graphicEl>
                                              <a:dgm id="{5AE951BD-4D3E-48E5-B225-3D96E5EB3A13}"/>
                                            </p:graphicEl>
                                          </p:spTgt>
                                        </p:tgtEl>
                                        <p:attrNameLst>
                                          <p:attrName>style.visibility</p:attrName>
                                        </p:attrNameLst>
                                      </p:cBhvr>
                                      <p:to>
                                        <p:strVal val="visible"/>
                                      </p:to>
                                    </p:set>
                                    <p:animEffect transition="in" filter="fade">
                                      <p:cBhvr>
                                        <p:cTn id="34" dur="500"/>
                                        <p:tgtEl>
                                          <p:spTgt spid="4">
                                            <p:graphicEl>
                                              <a:dgm id="{5AE951BD-4D3E-48E5-B225-3D96E5EB3A13}"/>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C719D612-61FE-466D-9DB4-E800E55AFF8F}"/>
                                            </p:graphicEl>
                                          </p:spTgt>
                                        </p:tgtEl>
                                        <p:attrNameLst>
                                          <p:attrName>style.visibility</p:attrName>
                                        </p:attrNameLst>
                                      </p:cBhvr>
                                      <p:to>
                                        <p:strVal val="visible"/>
                                      </p:to>
                                    </p:set>
                                    <p:animEffect transition="in" filter="fade">
                                      <p:cBhvr>
                                        <p:cTn id="39" dur="500"/>
                                        <p:tgtEl>
                                          <p:spTgt spid="4">
                                            <p:graphicEl>
                                              <a:dgm id="{C719D612-61FE-466D-9DB4-E800E55AFF8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B819B288-5C4A-4265-9DF7-2D9543C85081}"/>
                                            </p:graphicEl>
                                          </p:spTgt>
                                        </p:tgtEl>
                                        <p:attrNameLst>
                                          <p:attrName>style.visibility</p:attrName>
                                        </p:attrNameLst>
                                      </p:cBhvr>
                                      <p:to>
                                        <p:strVal val="visible"/>
                                      </p:to>
                                    </p:set>
                                    <p:animEffect transition="in" filter="fade">
                                      <p:cBhvr>
                                        <p:cTn id="42" dur="500"/>
                                        <p:tgtEl>
                                          <p:spTgt spid="4">
                                            <p:graphicEl>
                                              <a:dgm id="{B819B288-5C4A-4265-9DF7-2D9543C85081}"/>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graphicEl>
                                              <a:dgm id="{2A63656B-4C72-4DB0-80EE-9B3B92803ED9}"/>
                                            </p:graphicEl>
                                          </p:spTgt>
                                        </p:tgtEl>
                                        <p:attrNameLst>
                                          <p:attrName>style.visibility</p:attrName>
                                        </p:attrNameLst>
                                      </p:cBhvr>
                                      <p:to>
                                        <p:strVal val="visible"/>
                                      </p:to>
                                    </p:set>
                                    <p:animEffect transition="in" filter="fade">
                                      <p:cBhvr>
                                        <p:cTn id="45" dur="500"/>
                                        <p:tgtEl>
                                          <p:spTgt spid="4">
                                            <p:graphicEl>
                                              <a:dgm id="{2A63656B-4C72-4DB0-80EE-9B3B92803ED9}"/>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AFC6C55D-14AB-4F52-A94D-7F44428EB7A7}"/>
                                            </p:graphicEl>
                                          </p:spTgt>
                                        </p:tgtEl>
                                        <p:attrNameLst>
                                          <p:attrName>style.visibility</p:attrName>
                                        </p:attrNameLst>
                                      </p:cBhvr>
                                      <p:to>
                                        <p:strVal val="visible"/>
                                      </p:to>
                                    </p:set>
                                    <p:animEffect transition="in" filter="fade">
                                      <p:cBhvr>
                                        <p:cTn id="50" dur="500"/>
                                        <p:tgtEl>
                                          <p:spTgt spid="4">
                                            <p:graphicEl>
                                              <a:dgm id="{AFC6C55D-14AB-4F52-A94D-7F44428EB7A7}"/>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graphicEl>
                                              <a:dgm id="{CB92B938-2843-4F2C-8459-F50B008F06B1}"/>
                                            </p:graphicEl>
                                          </p:spTgt>
                                        </p:tgtEl>
                                        <p:attrNameLst>
                                          <p:attrName>style.visibility</p:attrName>
                                        </p:attrNameLst>
                                      </p:cBhvr>
                                      <p:to>
                                        <p:strVal val="visible"/>
                                      </p:to>
                                    </p:set>
                                    <p:animEffect transition="in" filter="fade">
                                      <p:cBhvr>
                                        <p:cTn id="55" dur="500"/>
                                        <p:tgtEl>
                                          <p:spTgt spid="4">
                                            <p:graphicEl>
                                              <a:dgm id="{CB92B938-2843-4F2C-8459-F50B008F06B1}"/>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BE2DACCD-DB28-49BF-824A-553C1B950BAE}"/>
                                            </p:graphicEl>
                                          </p:spTgt>
                                        </p:tgtEl>
                                        <p:attrNameLst>
                                          <p:attrName>style.visibility</p:attrName>
                                        </p:attrNameLst>
                                      </p:cBhvr>
                                      <p:to>
                                        <p:strVal val="visible"/>
                                      </p:to>
                                    </p:set>
                                    <p:animEffect transition="in" filter="fade">
                                      <p:cBhvr>
                                        <p:cTn id="58" dur="500"/>
                                        <p:tgtEl>
                                          <p:spTgt spid="4">
                                            <p:graphicEl>
                                              <a:dgm id="{BE2DACCD-DB28-49BF-824A-553C1B950BAE}"/>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6EFAF0C5-22FD-466D-99B8-9F7209A7318A}"/>
                                            </p:graphicEl>
                                          </p:spTgt>
                                        </p:tgtEl>
                                        <p:attrNameLst>
                                          <p:attrName>style.visibility</p:attrName>
                                        </p:attrNameLst>
                                      </p:cBhvr>
                                      <p:to>
                                        <p:strVal val="visible"/>
                                      </p:to>
                                    </p:set>
                                    <p:animEffect transition="in" filter="fade">
                                      <p:cBhvr>
                                        <p:cTn id="61" dur="500"/>
                                        <p:tgtEl>
                                          <p:spTgt spid="4">
                                            <p:graphicEl>
                                              <a:dgm id="{6EFAF0C5-22FD-466D-99B8-9F7209A7318A}"/>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graphicEl>
                                              <a:dgm id="{389C94C6-AA03-4A8F-A0C4-4F469716D0F2}"/>
                                            </p:graphicEl>
                                          </p:spTgt>
                                        </p:tgtEl>
                                        <p:attrNameLst>
                                          <p:attrName>style.visibility</p:attrName>
                                        </p:attrNameLst>
                                      </p:cBhvr>
                                      <p:to>
                                        <p:strVal val="visible"/>
                                      </p:to>
                                    </p:set>
                                    <p:animEffect transition="in" filter="fade">
                                      <p:cBhvr>
                                        <p:cTn id="66" dur="500"/>
                                        <p:tgtEl>
                                          <p:spTgt spid="4">
                                            <p:graphicEl>
                                              <a:dgm id="{389C94C6-AA03-4A8F-A0C4-4F469716D0F2}"/>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09630269-6B9B-46B7-961D-D42814D651D4}"/>
                                            </p:graphicEl>
                                          </p:spTgt>
                                        </p:tgtEl>
                                        <p:attrNameLst>
                                          <p:attrName>style.visibility</p:attrName>
                                        </p:attrNameLst>
                                      </p:cBhvr>
                                      <p:to>
                                        <p:strVal val="visible"/>
                                      </p:to>
                                    </p:set>
                                    <p:animEffect transition="in" filter="fade">
                                      <p:cBhvr>
                                        <p:cTn id="71" dur="500"/>
                                        <p:tgtEl>
                                          <p:spTgt spid="5">
                                            <p:graphicEl>
                                              <a:dgm id="{09630269-6B9B-46B7-961D-D42814D651D4}"/>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
                                            <p:graphicEl>
                                              <a:dgm id="{1EAFBF93-203A-47DE-BE27-A18C056122DD}"/>
                                            </p:graphicEl>
                                          </p:spTgt>
                                        </p:tgtEl>
                                        <p:attrNameLst>
                                          <p:attrName>style.visibility</p:attrName>
                                        </p:attrNameLst>
                                      </p:cBhvr>
                                      <p:to>
                                        <p:strVal val="visible"/>
                                      </p:to>
                                    </p:set>
                                    <p:animEffect transition="in" filter="fade">
                                      <p:cBhvr>
                                        <p:cTn id="76" dur="500"/>
                                        <p:tgtEl>
                                          <p:spTgt spid="5">
                                            <p:graphicEl>
                                              <a:dgm id="{1EAFBF93-203A-47DE-BE27-A18C056122DD}"/>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
                                            <p:graphicEl>
                                              <a:dgm id="{7622B5D9-ECE4-424D-A0EF-4F711963796D}"/>
                                            </p:graphicEl>
                                          </p:spTgt>
                                        </p:tgtEl>
                                        <p:attrNameLst>
                                          <p:attrName>style.visibility</p:attrName>
                                        </p:attrNameLst>
                                      </p:cBhvr>
                                      <p:to>
                                        <p:strVal val="visible"/>
                                      </p:to>
                                    </p:set>
                                    <p:animEffect transition="in" filter="fade">
                                      <p:cBhvr>
                                        <p:cTn id="79" dur="500"/>
                                        <p:tgtEl>
                                          <p:spTgt spid="5">
                                            <p:graphicEl>
                                              <a:dgm id="{7622B5D9-ECE4-424D-A0EF-4F711963796D}"/>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
                                            <p:graphicEl>
                                              <a:dgm id="{3E85E8A0-0D78-4802-8426-0BDDB9191CFE}"/>
                                            </p:graphicEl>
                                          </p:spTgt>
                                        </p:tgtEl>
                                        <p:attrNameLst>
                                          <p:attrName>style.visibility</p:attrName>
                                        </p:attrNameLst>
                                      </p:cBhvr>
                                      <p:to>
                                        <p:strVal val="visible"/>
                                      </p:to>
                                    </p:set>
                                    <p:animEffect transition="in" filter="fade">
                                      <p:cBhvr>
                                        <p:cTn id="84" dur="500"/>
                                        <p:tgtEl>
                                          <p:spTgt spid="5">
                                            <p:graphicEl>
                                              <a:dgm id="{3E85E8A0-0D78-4802-8426-0BDDB9191CFE}"/>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
                                            <p:graphicEl>
                                              <a:dgm id="{F8CA7954-0003-4CF6-B2E5-57C474F585D3}"/>
                                            </p:graphicEl>
                                          </p:spTgt>
                                        </p:tgtEl>
                                        <p:attrNameLst>
                                          <p:attrName>style.visibility</p:attrName>
                                        </p:attrNameLst>
                                      </p:cBhvr>
                                      <p:to>
                                        <p:strVal val="visible"/>
                                      </p:to>
                                    </p:set>
                                    <p:animEffect transition="in" filter="fade">
                                      <p:cBhvr>
                                        <p:cTn id="87" dur="500"/>
                                        <p:tgtEl>
                                          <p:spTgt spid="5">
                                            <p:graphicEl>
                                              <a:dgm id="{F8CA7954-0003-4CF6-B2E5-57C474F585D3}"/>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
                                            <p:graphicEl>
                                              <a:dgm id="{62F5D7AD-ADE0-4FF1-9A72-9A09C0AF3D48}"/>
                                            </p:graphicEl>
                                          </p:spTgt>
                                        </p:tgtEl>
                                        <p:attrNameLst>
                                          <p:attrName>style.visibility</p:attrName>
                                        </p:attrNameLst>
                                      </p:cBhvr>
                                      <p:to>
                                        <p:strVal val="visible"/>
                                      </p:to>
                                    </p:set>
                                    <p:animEffect transition="in" filter="fade">
                                      <p:cBhvr>
                                        <p:cTn id="92" dur="500"/>
                                        <p:tgtEl>
                                          <p:spTgt spid="5">
                                            <p:graphicEl>
                                              <a:dgm id="{62F5D7AD-ADE0-4FF1-9A72-9A09C0AF3D48}"/>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
                                            <p:graphicEl>
                                              <a:dgm id="{B1016D4D-6953-44E8-A329-AF38EA199D69}"/>
                                            </p:graphicEl>
                                          </p:spTgt>
                                        </p:tgtEl>
                                        <p:attrNameLst>
                                          <p:attrName>style.visibility</p:attrName>
                                        </p:attrNameLst>
                                      </p:cBhvr>
                                      <p:to>
                                        <p:strVal val="visible"/>
                                      </p:to>
                                    </p:set>
                                    <p:animEffect transition="in" filter="fade">
                                      <p:cBhvr>
                                        <p:cTn id="95" dur="500"/>
                                        <p:tgtEl>
                                          <p:spTgt spid="5">
                                            <p:graphicEl>
                                              <a:dgm id="{B1016D4D-6953-44E8-A329-AF38EA199D69}"/>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
                                            <p:graphicEl>
                                              <a:dgm id="{32698263-EDBF-4B2A-A4C4-816E2978D0C6}"/>
                                            </p:graphicEl>
                                          </p:spTgt>
                                        </p:tgtEl>
                                        <p:attrNameLst>
                                          <p:attrName>style.visibility</p:attrName>
                                        </p:attrNameLst>
                                      </p:cBhvr>
                                      <p:to>
                                        <p:strVal val="visible"/>
                                      </p:to>
                                    </p:set>
                                    <p:animEffect transition="in" filter="fade">
                                      <p:cBhvr>
                                        <p:cTn id="100" dur="500"/>
                                        <p:tgtEl>
                                          <p:spTgt spid="5">
                                            <p:graphicEl>
                                              <a:dgm id="{32698263-EDBF-4B2A-A4C4-816E2978D0C6}"/>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
                                            <p:graphicEl>
                                              <a:dgm id="{78700EDD-C707-4B41-863B-9308ED6387D5}"/>
                                            </p:graphicEl>
                                          </p:spTgt>
                                        </p:tgtEl>
                                        <p:attrNameLst>
                                          <p:attrName>style.visibility</p:attrName>
                                        </p:attrNameLst>
                                      </p:cBhvr>
                                      <p:to>
                                        <p:strVal val="visible"/>
                                      </p:to>
                                    </p:set>
                                    <p:animEffect transition="in" filter="fade">
                                      <p:cBhvr>
                                        <p:cTn id="103" dur="500"/>
                                        <p:tgtEl>
                                          <p:spTgt spid="5">
                                            <p:graphicEl>
                                              <a:dgm id="{78700EDD-C707-4B41-863B-9308ED6387D5}"/>
                                            </p:graphic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
                                            <p:graphicEl>
                                              <a:dgm id="{C939D766-7503-4193-A7C2-B6FE6C9FBAE7}"/>
                                            </p:graphicEl>
                                          </p:spTgt>
                                        </p:tgtEl>
                                        <p:attrNameLst>
                                          <p:attrName>style.visibility</p:attrName>
                                        </p:attrNameLst>
                                      </p:cBhvr>
                                      <p:to>
                                        <p:strVal val="visible"/>
                                      </p:to>
                                    </p:set>
                                    <p:animEffect transition="in" filter="fade">
                                      <p:cBhvr>
                                        <p:cTn id="108" dur="500"/>
                                        <p:tgtEl>
                                          <p:spTgt spid="5">
                                            <p:graphicEl>
                                              <a:dgm id="{C939D766-7503-4193-A7C2-B6FE6C9FBAE7}"/>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
                                            <p:graphicEl>
                                              <a:dgm id="{1E1F702E-8308-4982-99BF-5E0838447742}"/>
                                            </p:graphicEl>
                                          </p:spTgt>
                                        </p:tgtEl>
                                        <p:attrNameLst>
                                          <p:attrName>style.visibility</p:attrName>
                                        </p:attrNameLst>
                                      </p:cBhvr>
                                      <p:to>
                                        <p:strVal val="visible"/>
                                      </p:to>
                                    </p:set>
                                    <p:animEffect transition="in" filter="fade">
                                      <p:cBhvr>
                                        <p:cTn id="111" dur="500"/>
                                        <p:tgtEl>
                                          <p:spTgt spid="5">
                                            <p:graphicEl>
                                              <a:dgm id="{1E1F702E-8308-4982-99BF-5E0838447742}"/>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5">
                                            <p:graphicEl>
                                              <a:dgm id="{5E207AB1-79DF-4919-BFF4-569D5FC11552}"/>
                                            </p:graphicEl>
                                          </p:spTgt>
                                        </p:tgtEl>
                                        <p:attrNameLst>
                                          <p:attrName>style.visibility</p:attrName>
                                        </p:attrNameLst>
                                      </p:cBhvr>
                                      <p:to>
                                        <p:strVal val="visible"/>
                                      </p:to>
                                    </p:set>
                                    <p:animEffect transition="in" filter="fade">
                                      <p:cBhvr>
                                        <p:cTn id="116" dur="500"/>
                                        <p:tgtEl>
                                          <p:spTgt spid="5">
                                            <p:graphicEl>
                                              <a:dgm id="{5E207AB1-79DF-4919-BFF4-569D5FC11552}"/>
                                            </p:graphic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
                                            <p:graphicEl>
                                              <a:dgm id="{18E2F86F-927F-4E73-82AB-0E6DA0632BE9}"/>
                                            </p:graphicEl>
                                          </p:spTgt>
                                        </p:tgtEl>
                                        <p:attrNameLst>
                                          <p:attrName>style.visibility</p:attrName>
                                        </p:attrNameLst>
                                      </p:cBhvr>
                                      <p:to>
                                        <p:strVal val="visible"/>
                                      </p:to>
                                    </p:set>
                                    <p:animEffect transition="in" filter="fade">
                                      <p:cBhvr>
                                        <p:cTn id="119" dur="500"/>
                                        <p:tgtEl>
                                          <p:spTgt spid="5">
                                            <p:graphicEl>
                                              <a:dgm id="{18E2F86F-927F-4E73-82AB-0E6DA0632BE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5" grpId="0">
        <p:bldSub>
          <a:bldDgm bld="one"/>
        </p:bldSub>
      </p:bldGraphic>
    </p:bldLst>
  </p:timing>
</p:sld>
</file>

<file path=ppt/theme/theme1.xml><?xml version="1.0" encoding="utf-8"?>
<a:theme xmlns:a="http://schemas.openxmlformats.org/drawingml/2006/main" name="BRIJ43_PURPLE">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 id="{71D136E7-6F78-4BF7-BA01-118DB2740D68}" vid="{4BE201D0-9AAE-4FEA-95F3-FEA78495D0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BRIJ43_PURPLE</Template>
  <TotalTime>165</TotalTime>
  <Words>3858</Words>
  <Application>Microsoft Office PowerPoint</Application>
  <PresentationFormat>On-screen Show (4:3)</PresentationFormat>
  <Paragraphs>677</Paragraphs>
  <Slides>79</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vt:i4>
      </vt:variant>
    </vt:vector>
  </HeadingPairs>
  <TitlesOfParts>
    <vt:vector size="93" baseType="lpstr">
      <vt:lpstr>Arial</vt:lpstr>
      <vt:lpstr>Arial Black</vt:lpstr>
      <vt:lpstr>Arial Narrow</vt:lpstr>
      <vt:lpstr>Arial Unicode MS</vt:lpstr>
      <vt:lpstr>Calibri</vt:lpstr>
      <vt:lpstr>Franklin Gothic Demi</vt:lpstr>
      <vt:lpstr>Franklin Gothic Demi Cond</vt:lpstr>
      <vt:lpstr>Franklin Gothic Heavy</vt:lpstr>
      <vt:lpstr>Franklin Gothic Medium Cond</vt:lpstr>
      <vt:lpstr>MV Boli</vt:lpstr>
      <vt:lpstr>Segoe UI Black</vt:lpstr>
      <vt:lpstr>Segoe UI Semibold</vt:lpstr>
      <vt:lpstr>Wingdings</vt:lpstr>
      <vt:lpstr>BRIJ43_PURPLE</vt:lpstr>
      <vt:lpstr>Post demonetization -&gt; Bank Money &amp; Digital Payment</vt:lpstr>
      <vt:lpstr>Banking transactions:</vt:lpstr>
      <vt:lpstr>Viceroy  Ripon (1880-84)</vt:lpstr>
      <vt:lpstr>Bill of exchange : 3 parties. Stamp duty Rs.1.25 (in 1899)</vt:lpstr>
      <vt:lpstr>Negotiable Instruments Act, 1881- Types</vt:lpstr>
      <vt:lpstr>1881-&gt;Amendment 2015-&gt; notified in 2016, Jan</vt:lpstr>
      <vt:lpstr>UPSC Mains exam: GS Paper-II</vt:lpstr>
      <vt:lpstr>Cheque types: Based on time</vt:lpstr>
      <vt:lpstr>Cheque crossing</vt:lpstr>
      <vt:lpstr>Cheque clearance</vt:lpstr>
      <vt:lpstr>MICR cheque: Sample </vt:lpstr>
      <vt:lpstr>Local Cheque vs At Par Cheque</vt:lpstr>
      <vt:lpstr>Why CTS? (Cheque truncation system)</vt:lpstr>
      <vt:lpstr>PowerPoint Presentation</vt:lpstr>
      <vt:lpstr>CTS 2010 standard</vt:lpstr>
      <vt:lpstr>CTS-2010 compliant cheque design</vt:lpstr>
      <vt:lpstr>Bank Money?</vt:lpstr>
      <vt:lpstr>Theory (Paper order + E-order) +Current: Digital payment</vt:lpstr>
      <vt:lpstr>Core Banking solution =software with web-platform</vt:lpstr>
      <vt:lpstr>RBI is banker’s bank &amp; Banks have current accounts@RBI </vt:lpstr>
      <vt:lpstr>PowerPoint Presentation</vt:lpstr>
      <vt:lpstr>Digital Payment systems: classification of</vt:lpstr>
      <vt:lpstr>PowerPoint Presentation</vt:lpstr>
      <vt:lpstr>NEFT: Hourly settlement but only in weekday (8AM-7PM)</vt:lpstr>
      <vt:lpstr>PowerPoint Presentation</vt:lpstr>
      <vt:lpstr>PowerPoint Presentation</vt:lpstr>
      <vt:lpstr>PowerPoint Presentation</vt:lpstr>
      <vt:lpstr>Delayed settlement of “automated Bulk payment”: ECS, NACH</vt:lpstr>
      <vt:lpstr>PowerPoint Presentation</vt:lpstr>
      <vt:lpstr>NACH: IT system how does it work?</vt:lpstr>
      <vt:lpstr>PowerPoint Presentation</vt:lpstr>
      <vt:lpstr>MIND the difference</vt:lpstr>
      <vt:lpstr>PowerPoint Presentation</vt:lpstr>
      <vt:lpstr>RBI’s Classification: (Digital) Payment service providers (PSP) </vt:lpstr>
      <vt:lpstr>RBI’s Classification:(Digital) Payment service providers (PSP)</vt:lpstr>
      <vt:lpstr>PowerPoint Presentation</vt:lpstr>
      <vt:lpstr>Authorized non-bank entities under Payment &amp; Settlement Act ‘07</vt:lpstr>
      <vt:lpstr>Demonetization and Automated teller Machine</vt:lpstr>
      <vt:lpstr>Demonetization: ATM re-calibration </vt:lpstr>
      <vt:lpstr>ATM software: WinXP but support ended</vt:lpstr>
      <vt:lpstr>“Micro”ATM= “DESHI Jugaad”?</vt:lpstr>
      <vt:lpstr>RBI’s Classification:(Digital) Payment service providers (PSP)</vt:lpstr>
      <vt:lpstr>PowerPoint Presentation</vt:lpstr>
      <vt:lpstr>PowerPoint Presentation</vt:lpstr>
      <vt:lpstr>PowerPoint Presentation</vt:lpstr>
      <vt:lpstr>Rupay rupee + payment</vt:lpstr>
      <vt:lpstr>Credit card: Chronology (self study for bank exam)</vt:lpstr>
      <vt:lpstr>Card Types (self study for bank exam)</vt:lpstr>
      <vt:lpstr>Card technologies</vt:lpstr>
      <vt:lpstr>Card technology</vt:lpstr>
      <vt:lpstr>PowerPoint Presentation</vt:lpstr>
      <vt:lpstr>PowerPoint Presentation</vt:lpstr>
      <vt:lpstr>PowerPoint Presentation</vt:lpstr>
      <vt:lpstr>3D secure technology?  (XML protocol for RBI compliance)</vt:lpstr>
      <vt:lpstr>PowerPoint Presentation</vt:lpstr>
      <vt:lpstr>PowerPoint Presentation</vt:lpstr>
      <vt:lpstr>Immediate Payment Service (IMPS) 2010, Nov.</vt:lpstr>
      <vt:lpstr>Before we understand UPI and BHIM…</vt:lpstr>
      <vt:lpstr>Before we understand UPI and BHIM…</vt:lpstr>
      <vt:lpstr>PowerPoint Presentation</vt:lpstr>
      <vt:lpstr>PowerPoint Presentation</vt:lpstr>
      <vt:lpstr>PowerPoint Presentation</vt:lpstr>
      <vt:lpstr>USSD</vt:lpstr>
      <vt:lpstr>PowerPoint Presentation</vt:lpstr>
      <vt:lpstr>PowerPoint Presentation</vt:lpstr>
      <vt:lpstr>PowerPoint Presentation</vt:lpstr>
      <vt:lpstr>PowerPoint Presentation</vt:lpstr>
      <vt:lpstr>PowerPoint Presentation</vt:lpstr>
      <vt:lpstr>What’s the difference?</vt:lpstr>
      <vt:lpstr>PowerPoint Presentation</vt:lpstr>
      <vt:lpstr>NPCi: “Not for profit company”: 10 promoter banks (2008)</vt:lpstr>
      <vt:lpstr>Rata Watal’s “CRITICISM” on NPCi</vt:lpstr>
      <vt:lpstr>PowerPoint Presentation</vt:lpstr>
      <vt:lpstr>Application Programming Interfaces (APIs)</vt:lpstr>
      <vt:lpstr>Indiastack Application Programming Interfaces (APIs) 2012: nonprofit thinktank "ispirit" + Nandan Nilekani</vt:lpstr>
      <vt:lpstr>PowerPoint Presentation</vt:lpstr>
      <vt:lpstr>Direct Carrier Billing </vt:lpstr>
      <vt:lpstr>PowerPoint Presentation</vt:lpstr>
      <vt:lpstr>PowerPoint Presentation</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82</cp:revision>
  <dcterms:created xsi:type="dcterms:W3CDTF">2017-02-17T14:02:42Z</dcterms:created>
  <dcterms:modified xsi:type="dcterms:W3CDTF">2017-02-25T13:29:00Z</dcterms:modified>
</cp:coreProperties>
</file>